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xlsx" ContentType="application/vnd.openxmlformats-officedocument.spreadsheetml.sheet"/>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0"/>
  </p:notesMasterIdLst>
  <p:sldIdLst>
    <p:sldId id="294" r:id="rId2"/>
    <p:sldId id="257" r:id="rId3"/>
    <p:sldId id="282" r:id="rId4"/>
    <p:sldId id="259" r:id="rId5"/>
    <p:sldId id="279" r:id="rId6"/>
    <p:sldId id="295" r:id="rId7"/>
    <p:sldId id="264" r:id="rId8"/>
    <p:sldId id="299" r:id="rId9"/>
    <p:sldId id="301" r:id="rId10"/>
    <p:sldId id="281" r:id="rId11"/>
    <p:sldId id="305" r:id="rId12"/>
    <p:sldId id="306" r:id="rId13"/>
    <p:sldId id="309" r:id="rId14"/>
    <p:sldId id="302" r:id="rId15"/>
    <p:sldId id="310" r:id="rId16"/>
    <p:sldId id="311" r:id="rId17"/>
    <p:sldId id="292" r:id="rId18"/>
    <p:sldId id="276"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既定のセクション" id="{BE9E1789-B78D-7A49-BF7A-4CCB2C7D4F56}">
          <p14:sldIdLst>
            <p14:sldId id="294"/>
            <p14:sldId id="257"/>
            <p14:sldId id="282"/>
            <p14:sldId id="259"/>
            <p14:sldId id="279"/>
            <p14:sldId id="295"/>
            <p14:sldId id="264"/>
            <p14:sldId id="299"/>
            <p14:sldId id="301"/>
            <p14:sldId id="281"/>
            <p14:sldId id="305"/>
            <p14:sldId id="306"/>
            <p14:sldId id="309"/>
            <p14:sldId id="302"/>
            <p14:sldId id="310"/>
            <p14:sldId id="311"/>
            <p14:sldId id="292"/>
            <p14:sldId id="276"/>
          </p14:sldIdLst>
        </p14:section>
        <p14:section name="タイトルなしのセクション" id="{9F91B652-1C80-324D-9D3A-7E63873EDFB0}">
          <p14:sldIdLst/>
        </p14:section>
      </p14:sectionLst>
    </p:ex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中間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中間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中間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中間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中間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76" d="100"/>
          <a:sy n="76" d="100"/>
        </p:scale>
        <p:origin x="-2296" y="-1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notesMaster" Target="notesMasters/notesMaster1.xml"/><Relationship Id="rId21" Type="http://schemas.openxmlformats.org/officeDocument/2006/relationships/printerSettings" Target="printerSettings/printerSettings1.bin"/><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___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pieChart>
        <c:varyColors val="1"/>
        <c:ser>
          <c:idx val="0"/>
          <c:order val="0"/>
          <c:tx>
            <c:strRef>
              <c:f>Sheet1!$B$1</c:f>
              <c:strCache>
                <c:ptCount val="1"/>
                <c:pt idx="0">
                  <c:v>列1</c:v>
                </c:pt>
              </c:strCache>
            </c:strRef>
          </c:tx>
          <c:dLbls>
            <c:spPr>
              <a:noFill/>
              <a:ln>
                <a:noFill/>
              </a:ln>
              <a:effectLst/>
            </c:spPr>
            <c:txPr>
              <a:bodyPr/>
              <a:lstStyle/>
              <a:p>
                <a:pPr>
                  <a:defRPr>
                    <a:solidFill>
                      <a:srgbClr val="000090"/>
                    </a:solidFill>
                  </a:defRPr>
                </a:pPr>
                <a:endParaRPr lang="ja-JP"/>
              </a:p>
            </c:txPr>
            <c:dLblPos val="inEnd"/>
            <c:showLegendKey val="0"/>
            <c:showVal val="0"/>
            <c:showCatName val="1"/>
            <c:showSerName val="0"/>
            <c:showPercent val="0"/>
            <c:showBubbleSize val="0"/>
            <c:showLeaderLines val="1"/>
            <c:extLst>
              <c:ext xmlns:c15="http://schemas.microsoft.com/office/drawing/2012/chart" uri="{CE6537A1-D6FC-4f65-9D91-7224C49458BB}"/>
            </c:extLst>
          </c:dLbls>
          <c:cat>
            <c:strRef>
              <c:f>Sheet1!$A$2:$A$12</c:f>
              <c:strCache>
                <c:ptCount val="11"/>
                <c:pt idx="0">
                  <c:v>コンテンツ</c:v>
                </c:pt>
                <c:pt idx="1">
                  <c:v>飲料・食品</c:v>
                </c:pt>
                <c:pt idx="2">
                  <c:v>娯楽・観光</c:v>
                </c:pt>
                <c:pt idx="3">
                  <c:v>店紹介</c:v>
                </c:pt>
                <c:pt idx="4">
                  <c:v>日用品</c:v>
                </c:pt>
                <c:pt idx="5">
                  <c:v>サービス</c:v>
                </c:pt>
                <c:pt idx="6">
                  <c:v>美容品</c:v>
                </c:pt>
                <c:pt idx="7">
                  <c:v>金融</c:v>
                </c:pt>
                <c:pt idx="8">
                  <c:v>不動産・住宅</c:v>
                </c:pt>
                <c:pt idx="9">
                  <c:v>精密機器</c:v>
                </c:pt>
                <c:pt idx="10">
                  <c:v>出版</c:v>
                </c:pt>
              </c:strCache>
            </c:strRef>
          </c:cat>
          <c:val>
            <c:numRef>
              <c:f>Sheet1!$B$2:$B$12</c:f>
              <c:numCache>
                <c:formatCode>General</c:formatCode>
                <c:ptCount val="11"/>
                <c:pt idx="0">
                  <c:v>9.0</c:v>
                </c:pt>
                <c:pt idx="1">
                  <c:v>6.0</c:v>
                </c:pt>
                <c:pt idx="2">
                  <c:v>4.0</c:v>
                </c:pt>
                <c:pt idx="3">
                  <c:v>4.0</c:v>
                </c:pt>
                <c:pt idx="4">
                  <c:v>3.0</c:v>
                </c:pt>
                <c:pt idx="5">
                  <c:v>3.0</c:v>
                </c:pt>
                <c:pt idx="6">
                  <c:v>2.0</c:v>
                </c:pt>
                <c:pt idx="7">
                  <c:v>2.0</c:v>
                </c:pt>
                <c:pt idx="8">
                  <c:v>2.0</c:v>
                </c:pt>
                <c:pt idx="9">
                  <c:v>1.0</c:v>
                </c:pt>
                <c:pt idx="10">
                  <c:v>1.0</c:v>
                </c:pt>
              </c:numCache>
            </c:numRef>
          </c:val>
        </c:ser>
        <c:dLbls>
          <c:showLegendKey val="0"/>
          <c:showVal val="0"/>
          <c:showCatName val="1"/>
          <c:showSerName val="0"/>
          <c:showPercent val="0"/>
          <c:showBubbleSize val="0"/>
          <c:showLeaderLines val="1"/>
        </c:dLbls>
        <c:firstSliceAng val="0"/>
      </c:pieChart>
    </c:plotArea>
    <c:legend>
      <c:legendPos val="r"/>
      <c:layout/>
      <c:overlay val="0"/>
    </c:legend>
    <c:plotVisOnly val="1"/>
    <c:dispBlanksAs val="gap"/>
    <c:showDLblsOverMax val="0"/>
  </c:chart>
  <c:txPr>
    <a:bodyPr/>
    <a:lstStyle/>
    <a:p>
      <a:pPr>
        <a:defRPr sz="1800"/>
      </a:pPr>
      <a:endParaRPr lang="ja-JP"/>
    </a:p>
  </c:txPr>
  <c:externalData r:id="rId1">
    <c:autoUpdate val="0"/>
  </c:externalData>
</c:chartSpace>
</file>

<file path=ppt/diagrams/_rels/drawing1.xml.rels><?xml version="1.0" encoding="UTF-8" standalone="yes"?>
<Relationships xmlns="http://schemas.openxmlformats.org/package/2006/relationships"><Relationship Id="rId1" Type="http://schemas.openxmlformats.org/officeDocument/2006/relationships/image" Target="../media/image2.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C62CDC6-291A-D347-82E3-CB87FFF9EDC6}" type="doc">
      <dgm:prSet loTypeId="urn:microsoft.com/office/officeart/2005/8/layout/vList2" loCatId="" qsTypeId="urn:microsoft.com/office/officeart/2005/8/quickstyle/simple4" qsCatId="simple" csTypeId="urn:microsoft.com/office/officeart/2005/8/colors/accent1_2" csCatId="accent1" phldr="1"/>
      <dgm:spPr/>
      <dgm:t>
        <a:bodyPr/>
        <a:lstStyle/>
        <a:p>
          <a:endParaRPr kumimoji="1" lang="ja-JP" altLang="en-US"/>
        </a:p>
      </dgm:t>
    </dgm:pt>
    <dgm:pt modelId="{431BE6F2-5EB7-5E4B-8B16-42DA8F9B802A}">
      <dgm:prSet phldrT="[テキスト]" custT="1"/>
      <dgm:spPr/>
      <dgm:t>
        <a:bodyPr/>
        <a:lstStyle/>
        <a:p>
          <a:r>
            <a:rPr kumimoji="1" lang="ja-JP" altLang="en-US" sz="4400" dirty="0" smtClean="0"/>
            <a:t>問題意識</a:t>
          </a:r>
          <a:endParaRPr kumimoji="1" lang="ja-JP" altLang="en-US" sz="4400" dirty="0"/>
        </a:p>
      </dgm:t>
    </dgm:pt>
    <dgm:pt modelId="{165BA7A6-8EF8-8149-A3D6-DB9DA62E6CDD}" type="parTrans" cxnId="{B60B173B-0862-AC4F-98A4-4D8C87EF82D5}">
      <dgm:prSet/>
      <dgm:spPr/>
      <dgm:t>
        <a:bodyPr/>
        <a:lstStyle/>
        <a:p>
          <a:endParaRPr kumimoji="1" lang="ja-JP" altLang="en-US"/>
        </a:p>
      </dgm:t>
    </dgm:pt>
    <dgm:pt modelId="{B4BB6D22-1A00-164B-B2C6-EC6A96E722C7}" type="sibTrans" cxnId="{B60B173B-0862-AC4F-98A4-4D8C87EF82D5}">
      <dgm:prSet/>
      <dgm:spPr/>
      <dgm:t>
        <a:bodyPr/>
        <a:lstStyle/>
        <a:p>
          <a:endParaRPr kumimoji="1" lang="ja-JP" altLang="en-US"/>
        </a:p>
      </dgm:t>
    </dgm:pt>
    <dgm:pt modelId="{C98F36F6-D2D7-7546-AE51-10CE237A0ECA}">
      <dgm:prSet phldrT="[テキスト]" custT="1"/>
      <dgm:spPr/>
      <dgm:t>
        <a:bodyPr/>
        <a:lstStyle/>
        <a:p>
          <a:r>
            <a:rPr kumimoji="1" lang="ja-JP" altLang="en-US" sz="4000" dirty="0" smtClean="0"/>
            <a:t>中吊り広告に比べ、</a:t>
          </a:r>
          <a:r>
            <a:rPr kumimoji="1" lang="ja-JP" altLang="en-US" sz="4000" dirty="0" smtClean="0"/>
            <a:t>トレインチャンネル</a:t>
          </a:r>
          <a:r>
            <a:rPr kumimoji="1" lang="ja-JP" altLang="en-US" sz="4000" dirty="0" smtClean="0"/>
            <a:t>は消費者の情報処理に負担を与えているのでは</a:t>
          </a:r>
          <a:endParaRPr kumimoji="1" lang="ja-JP" altLang="en-US" sz="4000" dirty="0"/>
        </a:p>
      </dgm:t>
    </dgm:pt>
    <dgm:pt modelId="{437E08C9-6491-B84D-AAE4-E8A7DC7CD3C4}" type="parTrans" cxnId="{1D55EBB8-0F6C-7444-9138-707E88714413}">
      <dgm:prSet/>
      <dgm:spPr/>
      <dgm:t>
        <a:bodyPr/>
        <a:lstStyle/>
        <a:p>
          <a:endParaRPr kumimoji="1" lang="ja-JP" altLang="en-US"/>
        </a:p>
      </dgm:t>
    </dgm:pt>
    <dgm:pt modelId="{E2A5C9EB-40E0-DE49-9631-E576A8286302}" type="sibTrans" cxnId="{1D55EBB8-0F6C-7444-9138-707E88714413}">
      <dgm:prSet/>
      <dgm:spPr/>
      <dgm:t>
        <a:bodyPr/>
        <a:lstStyle/>
        <a:p>
          <a:endParaRPr kumimoji="1" lang="ja-JP" altLang="en-US"/>
        </a:p>
      </dgm:t>
    </dgm:pt>
    <dgm:pt modelId="{8A790705-32C9-9744-A545-98422C5C338F}">
      <dgm:prSet phldrT="[テキスト]" custT="1"/>
      <dgm:spPr/>
      <dgm:t>
        <a:bodyPr/>
        <a:lstStyle/>
        <a:p>
          <a:r>
            <a:rPr kumimoji="1" lang="ja-JP" altLang="en-US" sz="4400" dirty="0" smtClean="0"/>
            <a:t>研究目的</a:t>
          </a:r>
          <a:endParaRPr kumimoji="1" lang="ja-JP" altLang="en-US" sz="4400" dirty="0"/>
        </a:p>
      </dgm:t>
    </dgm:pt>
    <dgm:pt modelId="{33F66B35-91DA-7B40-A80F-D718A3246787}" type="parTrans" cxnId="{7679C192-ED3B-374E-9626-5DABD390002B}">
      <dgm:prSet/>
      <dgm:spPr/>
      <dgm:t>
        <a:bodyPr/>
        <a:lstStyle/>
        <a:p>
          <a:endParaRPr kumimoji="1" lang="ja-JP" altLang="en-US"/>
        </a:p>
      </dgm:t>
    </dgm:pt>
    <dgm:pt modelId="{43303A34-F435-F94A-BA28-E7645C607423}" type="sibTrans" cxnId="{7679C192-ED3B-374E-9626-5DABD390002B}">
      <dgm:prSet/>
      <dgm:spPr/>
      <dgm:t>
        <a:bodyPr/>
        <a:lstStyle/>
        <a:p>
          <a:endParaRPr kumimoji="1" lang="ja-JP" altLang="en-US"/>
        </a:p>
      </dgm:t>
    </dgm:pt>
    <dgm:pt modelId="{EC943A47-BBF4-C842-A600-D04EFF8DF53D}">
      <dgm:prSet phldrT="[テキスト]" custT="1"/>
      <dgm:spPr/>
      <dgm:t>
        <a:bodyPr/>
        <a:lstStyle/>
        <a:p>
          <a:r>
            <a:rPr kumimoji="1" lang="ja-JP" altLang="en-US" sz="4000" dirty="0" smtClean="0"/>
            <a:t>デジタルサイネージ化が進む現代において今後の電車内広告のあり方について提供</a:t>
          </a:r>
          <a:endParaRPr kumimoji="1" lang="ja-JP" altLang="en-US" sz="4000" dirty="0"/>
        </a:p>
      </dgm:t>
    </dgm:pt>
    <dgm:pt modelId="{CBC233F0-CFC3-EB46-8768-4DFCEA0AAFD6}" type="parTrans" cxnId="{2614274E-8279-8948-A9E0-7F6CBAD6A3B4}">
      <dgm:prSet/>
      <dgm:spPr/>
      <dgm:t>
        <a:bodyPr/>
        <a:lstStyle/>
        <a:p>
          <a:endParaRPr kumimoji="1" lang="ja-JP" altLang="en-US"/>
        </a:p>
      </dgm:t>
    </dgm:pt>
    <dgm:pt modelId="{93F64F15-ECC8-704B-AE55-B876C0BF2616}" type="sibTrans" cxnId="{2614274E-8279-8948-A9E0-7F6CBAD6A3B4}">
      <dgm:prSet/>
      <dgm:spPr/>
      <dgm:t>
        <a:bodyPr/>
        <a:lstStyle/>
        <a:p>
          <a:endParaRPr kumimoji="1" lang="ja-JP" altLang="en-US"/>
        </a:p>
      </dgm:t>
    </dgm:pt>
    <dgm:pt modelId="{62D3F134-04A7-5B42-9CB9-6560AF819C57}" type="pres">
      <dgm:prSet presAssocID="{6C62CDC6-291A-D347-82E3-CB87FFF9EDC6}" presName="linear" presStyleCnt="0">
        <dgm:presLayoutVars>
          <dgm:animLvl val="lvl"/>
          <dgm:resizeHandles val="exact"/>
        </dgm:presLayoutVars>
      </dgm:prSet>
      <dgm:spPr/>
      <dgm:t>
        <a:bodyPr/>
        <a:lstStyle/>
        <a:p>
          <a:endParaRPr kumimoji="1" lang="ja-JP" altLang="en-US"/>
        </a:p>
      </dgm:t>
    </dgm:pt>
    <dgm:pt modelId="{43FC7EFC-53F8-3E47-A888-0234AE8F1AFE}" type="pres">
      <dgm:prSet presAssocID="{431BE6F2-5EB7-5E4B-8B16-42DA8F9B802A}" presName="parentText" presStyleLbl="node1" presStyleIdx="0" presStyleCnt="2" custScaleY="63281" custLinFactNeighborY="-2495">
        <dgm:presLayoutVars>
          <dgm:chMax val="0"/>
          <dgm:bulletEnabled val="1"/>
        </dgm:presLayoutVars>
      </dgm:prSet>
      <dgm:spPr/>
      <dgm:t>
        <a:bodyPr/>
        <a:lstStyle/>
        <a:p>
          <a:endParaRPr kumimoji="1" lang="ja-JP" altLang="en-US"/>
        </a:p>
      </dgm:t>
    </dgm:pt>
    <dgm:pt modelId="{00A4CEAE-A6FF-C547-AD65-C237E992DDE6}" type="pres">
      <dgm:prSet presAssocID="{431BE6F2-5EB7-5E4B-8B16-42DA8F9B802A}" presName="childText" presStyleLbl="revTx" presStyleIdx="0" presStyleCnt="2">
        <dgm:presLayoutVars>
          <dgm:bulletEnabled val="1"/>
        </dgm:presLayoutVars>
      </dgm:prSet>
      <dgm:spPr/>
      <dgm:t>
        <a:bodyPr/>
        <a:lstStyle/>
        <a:p>
          <a:endParaRPr kumimoji="1" lang="ja-JP" altLang="en-US"/>
        </a:p>
      </dgm:t>
    </dgm:pt>
    <dgm:pt modelId="{4B4377D7-1F95-5C4C-834A-C4DC85D2220C}" type="pres">
      <dgm:prSet presAssocID="{8A790705-32C9-9744-A545-98422C5C338F}" presName="parentText" presStyleLbl="node1" presStyleIdx="1" presStyleCnt="2" custScaleY="64501">
        <dgm:presLayoutVars>
          <dgm:chMax val="0"/>
          <dgm:bulletEnabled val="1"/>
        </dgm:presLayoutVars>
      </dgm:prSet>
      <dgm:spPr/>
      <dgm:t>
        <a:bodyPr/>
        <a:lstStyle/>
        <a:p>
          <a:endParaRPr kumimoji="1" lang="ja-JP" altLang="en-US"/>
        </a:p>
      </dgm:t>
    </dgm:pt>
    <dgm:pt modelId="{C0A770E0-A91B-0B46-8908-1FAB00D16939}" type="pres">
      <dgm:prSet presAssocID="{8A790705-32C9-9744-A545-98422C5C338F}" presName="childText" presStyleLbl="revTx" presStyleIdx="1" presStyleCnt="2">
        <dgm:presLayoutVars>
          <dgm:bulletEnabled val="1"/>
        </dgm:presLayoutVars>
      </dgm:prSet>
      <dgm:spPr/>
      <dgm:t>
        <a:bodyPr/>
        <a:lstStyle/>
        <a:p>
          <a:endParaRPr kumimoji="1" lang="ja-JP" altLang="en-US"/>
        </a:p>
      </dgm:t>
    </dgm:pt>
  </dgm:ptLst>
  <dgm:cxnLst>
    <dgm:cxn modelId="{B60B173B-0862-AC4F-98A4-4D8C87EF82D5}" srcId="{6C62CDC6-291A-D347-82E3-CB87FFF9EDC6}" destId="{431BE6F2-5EB7-5E4B-8B16-42DA8F9B802A}" srcOrd="0" destOrd="0" parTransId="{165BA7A6-8EF8-8149-A3D6-DB9DA62E6CDD}" sibTransId="{B4BB6D22-1A00-164B-B2C6-EC6A96E722C7}"/>
    <dgm:cxn modelId="{1D55EBB8-0F6C-7444-9138-707E88714413}" srcId="{431BE6F2-5EB7-5E4B-8B16-42DA8F9B802A}" destId="{C98F36F6-D2D7-7546-AE51-10CE237A0ECA}" srcOrd="0" destOrd="0" parTransId="{437E08C9-6491-B84D-AAE4-E8A7DC7CD3C4}" sibTransId="{E2A5C9EB-40E0-DE49-9631-E576A8286302}"/>
    <dgm:cxn modelId="{38B48FB2-404F-5449-8D0D-1C322F3C9EF7}" type="presOf" srcId="{8A790705-32C9-9744-A545-98422C5C338F}" destId="{4B4377D7-1F95-5C4C-834A-C4DC85D2220C}" srcOrd="0" destOrd="0" presId="urn:microsoft.com/office/officeart/2005/8/layout/vList2"/>
    <dgm:cxn modelId="{919E3A05-2AD3-0C41-9DED-1160ADE0040A}" type="presOf" srcId="{EC943A47-BBF4-C842-A600-D04EFF8DF53D}" destId="{C0A770E0-A91B-0B46-8908-1FAB00D16939}" srcOrd="0" destOrd="0" presId="urn:microsoft.com/office/officeart/2005/8/layout/vList2"/>
    <dgm:cxn modelId="{2614274E-8279-8948-A9E0-7F6CBAD6A3B4}" srcId="{8A790705-32C9-9744-A545-98422C5C338F}" destId="{EC943A47-BBF4-C842-A600-D04EFF8DF53D}" srcOrd="0" destOrd="0" parTransId="{CBC233F0-CFC3-EB46-8768-4DFCEA0AAFD6}" sibTransId="{93F64F15-ECC8-704B-AE55-B876C0BF2616}"/>
    <dgm:cxn modelId="{7679C192-ED3B-374E-9626-5DABD390002B}" srcId="{6C62CDC6-291A-D347-82E3-CB87FFF9EDC6}" destId="{8A790705-32C9-9744-A545-98422C5C338F}" srcOrd="1" destOrd="0" parTransId="{33F66B35-91DA-7B40-A80F-D718A3246787}" sibTransId="{43303A34-F435-F94A-BA28-E7645C607423}"/>
    <dgm:cxn modelId="{9BD30E06-84B1-274A-B677-BBBD83A741EF}" type="presOf" srcId="{431BE6F2-5EB7-5E4B-8B16-42DA8F9B802A}" destId="{43FC7EFC-53F8-3E47-A888-0234AE8F1AFE}" srcOrd="0" destOrd="0" presId="urn:microsoft.com/office/officeart/2005/8/layout/vList2"/>
    <dgm:cxn modelId="{8287BB93-17BB-994B-B218-8CB2FA945B6B}" type="presOf" srcId="{C98F36F6-D2D7-7546-AE51-10CE237A0ECA}" destId="{00A4CEAE-A6FF-C547-AD65-C237E992DDE6}" srcOrd="0" destOrd="0" presId="urn:microsoft.com/office/officeart/2005/8/layout/vList2"/>
    <dgm:cxn modelId="{81EE63AA-0923-6940-858E-1A615C316A8E}" type="presOf" srcId="{6C62CDC6-291A-D347-82E3-CB87FFF9EDC6}" destId="{62D3F134-04A7-5B42-9CB9-6560AF819C57}" srcOrd="0" destOrd="0" presId="urn:microsoft.com/office/officeart/2005/8/layout/vList2"/>
    <dgm:cxn modelId="{70477882-CEB7-6F4F-8C07-AC8D7321B95A}" type="presParOf" srcId="{62D3F134-04A7-5B42-9CB9-6560AF819C57}" destId="{43FC7EFC-53F8-3E47-A888-0234AE8F1AFE}" srcOrd="0" destOrd="0" presId="urn:microsoft.com/office/officeart/2005/8/layout/vList2"/>
    <dgm:cxn modelId="{6AF9F336-BEEF-F844-9223-45DB0F090DC0}" type="presParOf" srcId="{62D3F134-04A7-5B42-9CB9-6560AF819C57}" destId="{00A4CEAE-A6FF-C547-AD65-C237E992DDE6}" srcOrd="1" destOrd="0" presId="urn:microsoft.com/office/officeart/2005/8/layout/vList2"/>
    <dgm:cxn modelId="{38F2ED99-9308-DD4E-9890-5C28CBBEC243}" type="presParOf" srcId="{62D3F134-04A7-5B42-9CB9-6560AF819C57}" destId="{4B4377D7-1F95-5C4C-834A-C4DC85D2220C}" srcOrd="2" destOrd="0" presId="urn:microsoft.com/office/officeart/2005/8/layout/vList2"/>
    <dgm:cxn modelId="{87FD5027-AD23-8045-972F-94A6E871162B}" type="presParOf" srcId="{62D3F134-04A7-5B42-9CB9-6560AF819C57}" destId="{C0A770E0-A91B-0B46-8908-1FAB00D16939}"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3FC7EFC-53F8-3E47-A888-0234AE8F1AFE}">
      <dsp:nvSpPr>
        <dsp:cNvPr id="0" name=""/>
        <dsp:cNvSpPr/>
      </dsp:nvSpPr>
      <dsp:spPr>
        <a:xfrm>
          <a:off x="0" y="76272"/>
          <a:ext cx="7652722" cy="758157"/>
        </a:xfrm>
        <a:prstGeom prst="roundRect">
          <a:avLst/>
        </a:prstGeom>
        <a:blipFill rotWithShape="0">
          <a:blip xmlns:r="http://schemas.openxmlformats.org/officeDocument/2006/relationships" r:embed="rId1">
            <a:duotone>
              <a:schemeClr val="accent1">
                <a:hueOff val="0"/>
                <a:satOff val="0"/>
                <a:lumOff val="0"/>
                <a:alphaOff val="0"/>
                <a:tint val="80000"/>
                <a:satMod val="135000"/>
              </a:schemeClr>
              <a:schemeClr val="accent1">
                <a:hueOff val="0"/>
                <a:satOff val="0"/>
                <a:lumOff val="0"/>
                <a:alphaOff val="0"/>
                <a:shade val="80000"/>
                <a:satMod val="150000"/>
              </a:schemeClr>
            </a:duotone>
          </a:blip>
          <a:tile tx="0" ty="0" sx="65000" sy="65000" flip="none" algn="tl"/>
        </a:blipFill>
        <a:ln>
          <a:noFill/>
        </a:ln>
        <a:effectLst>
          <a:outerShdw blurRad="38100" dist="25400" dir="5400000" rotWithShape="0">
            <a:srgbClr val="000000">
              <a:alpha val="5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67640" tIns="167640" rIns="167640" bIns="167640" numCol="1" spcCol="1270" anchor="ctr" anchorCtr="0">
          <a:noAutofit/>
        </a:bodyPr>
        <a:lstStyle/>
        <a:p>
          <a:pPr lvl="0" algn="l" defTabSz="1955800">
            <a:lnSpc>
              <a:spcPct val="90000"/>
            </a:lnSpc>
            <a:spcBef>
              <a:spcPct val="0"/>
            </a:spcBef>
            <a:spcAft>
              <a:spcPct val="35000"/>
            </a:spcAft>
          </a:pPr>
          <a:r>
            <a:rPr kumimoji="1" lang="ja-JP" altLang="en-US" sz="4400" kern="1200" dirty="0" smtClean="0"/>
            <a:t>問題意識</a:t>
          </a:r>
          <a:endParaRPr kumimoji="1" lang="ja-JP" altLang="en-US" sz="4400" kern="1200" dirty="0"/>
        </a:p>
      </dsp:txBody>
      <dsp:txXfrm>
        <a:off x="37010" y="113282"/>
        <a:ext cx="7578702" cy="684137"/>
      </dsp:txXfrm>
    </dsp:sp>
    <dsp:sp modelId="{00A4CEAE-A6FF-C547-AD65-C237E992DDE6}">
      <dsp:nvSpPr>
        <dsp:cNvPr id="0" name=""/>
        <dsp:cNvSpPr/>
      </dsp:nvSpPr>
      <dsp:spPr>
        <a:xfrm>
          <a:off x="0" y="879052"/>
          <a:ext cx="7652722" cy="17884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2974" tIns="50800" rIns="284480" bIns="50800" numCol="1" spcCol="1270" anchor="t" anchorCtr="0">
          <a:noAutofit/>
        </a:bodyPr>
        <a:lstStyle/>
        <a:p>
          <a:pPr marL="285750" lvl="1" indent="-285750" algn="l" defTabSz="1778000">
            <a:lnSpc>
              <a:spcPct val="90000"/>
            </a:lnSpc>
            <a:spcBef>
              <a:spcPct val="0"/>
            </a:spcBef>
            <a:spcAft>
              <a:spcPct val="20000"/>
            </a:spcAft>
            <a:buChar char="••"/>
          </a:pPr>
          <a:r>
            <a:rPr kumimoji="1" lang="ja-JP" altLang="en-US" sz="4000" kern="1200" dirty="0" smtClean="0"/>
            <a:t>中吊り広告に比べ、</a:t>
          </a:r>
          <a:r>
            <a:rPr kumimoji="1" lang="ja-JP" altLang="en-US" sz="4000" kern="1200" dirty="0" smtClean="0"/>
            <a:t>トレインチャンネル</a:t>
          </a:r>
          <a:r>
            <a:rPr kumimoji="1" lang="ja-JP" altLang="en-US" sz="4000" kern="1200" dirty="0" smtClean="0"/>
            <a:t>は消費者の情報処理に負担を与えているのでは</a:t>
          </a:r>
          <a:endParaRPr kumimoji="1" lang="ja-JP" altLang="en-US" sz="4000" kern="1200" dirty="0"/>
        </a:p>
      </dsp:txBody>
      <dsp:txXfrm>
        <a:off x="0" y="879052"/>
        <a:ext cx="7652722" cy="1788480"/>
      </dsp:txXfrm>
    </dsp:sp>
    <dsp:sp modelId="{4B4377D7-1F95-5C4C-834A-C4DC85D2220C}">
      <dsp:nvSpPr>
        <dsp:cNvPr id="0" name=""/>
        <dsp:cNvSpPr/>
      </dsp:nvSpPr>
      <dsp:spPr>
        <a:xfrm>
          <a:off x="0" y="2667532"/>
          <a:ext cx="7652722" cy="772773"/>
        </a:xfrm>
        <a:prstGeom prst="roundRect">
          <a:avLst/>
        </a:prstGeom>
        <a:blipFill rotWithShape="0">
          <a:blip xmlns:r="http://schemas.openxmlformats.org/officeDocument/2006/relationships" r:embed="rId1">
            <a:duotone>
              <a:schemeClr val="accent1">
                <a:hueOff val="0"/>
                <a:satOff val="0"/>
                <a:lumOff val="0"/>
                <a:alphaOff val="0"/>
                <a:tint val="80000"/>
                <a:satMod val="135000"/>
              </a:schemeClr>
              <a:schemeClr val="accent1">
                <a:hueOff val="0"/>
                <a:satOff val="0"/>
                <a:lumOff val="0"/>
                <a:alphaOff val="0"/>
                <a:shade val="80000"/>
                <a:satMod val="150000"/>
              </a:schemeClr>
            </a:duotone>
          </a:blip>
          <a:tile tx="0" ty="0" sx="65000" sy="65000" flip="none" algn="tl"/>
        </a:blipFill>
        <a:ln>
          <a:noFill/>
        </a:ln>
        <a:effectLst>
          <a:outerShdw blurRad="38100" dist="25400" dir="5400000" rotWithShape="0">
            <a:srgbClr val="000000">
              <a:alpha val="5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67640" tIns="167640" rIns="167640" bIns="167640" numCol="1" spcCol="1270" anchor="ctr" anchorCtr="0">
          <a:noAutofit/>
        </a:bodyPr>
        <a:lstStyle/>
        <a:p>
          <a:pPr lvl="0" algn="l" defTabSz="1955800">
            <a:lnSpc>
              <a:spcPct val="90000"/>
            </a:lnSpc>
            <a:spcBef>
              <a:spcPct val="0"/>
            </a:spcBef>
            <a:spcAft>
              <a:spcPct val="35000"/>
            </a:spcAft>
          </a:pPr>
          <a:r>
            <a:rPr kumimoji="1" lang="ja-JP" altLang="en-US" sz="4400" kern="1200" dirty="0" smtClean="0"/>
            <a:t>研究目的</a:t>
          </a:r>
          <a:endParaRPr kumimoji="1" lang="ja-JP" altLang="en-US" sz="4400" kern="1200" dirty="0"/>
        </a:p>
      </dsp:txBody>
      <dsp:txXfrm>
        <a:off x="37724" y="2705256"/>
        <a:ext cx="7577274" cy="697325"/>
      </dsp:txXfrm>
    </dsp:sp>
    <dsp:sp modelId="{C0A770E0-A91B-0B46-8908-1FAB00D16939}">
      <dsp:nvSpPr>
        <dsp:cNvPr id="0" name=""/>
        <dsp:cNvSpPr/>
      </dsp:nvSpPr>
      <dsp:spPr>
        <a:xfrm>
          <a:off x="0" y="3440305"/>
          <a:ext cx="7652722" cy="17884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2974" tIns="50800" rIns="284480" bIns="50800" numCol="1" spcCol="1270" anchor="t" anchorCtr="0">
          <a:noAutofit/>
        </a:bodyPr>
        <a:lstStyle/>
        <a:p>
          <a:pPr marL="285750" lvl="1" indent="-285750" algn="l" defTabSz="1778000">
            <a:lnSpc>
              <a:spcPct val="90000"/>
            </a:lnSpc>
            <a:spcBef>
              <a:spcPct val="0"/>
            </a:spcBef>
            <a:spcAft>
              <a:spcPct val="20000"/>
            </a:spcAft>
            <a:buChar char="••"/>
          </a:pPr>
          <a:r>
            <a:rPr kumimoji="1" lang="ja-JP" altLang="en-US" sz="4000" kern="1200" dirty="0" smtClean="0"/>
            <a:t>デジタルサイネージ化が進む現代において今後の電車内広告のあり方について提供</a:t>
          </a:r>
          <a:endParaRPr kumimoji="1" lang="ja-JP" altLang="en-US" sz="4000" kern="1200" dirty="0"/>
        </a:p>
      </dsp:txBody>
      <dsp:txXfrm>
        <a:off x="0" y="3440305"/>
        <a:ext cx="7652722" cy="178848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DC991A7-50E6-CF41-BDCA-A1FCE1491A82}" type="datetimeFigureOut">
              <a:rPr kumimoji="1" lang="ja-JP" altLang="en-US" smtClean="0"/>
              <a:t>16/09/04</a:t>
            </a:fld>
            <a:endParaRPr kumimoji="1" lang="ja-JP" altLang="en-US"/>
          </a:p>
        </p:txBody>
      </p:sp>
      <p:sp>
        <p:nvSpPr>
          <p:cNvPr id="4" name="スライド イメージ プレースホルダー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7B0C55E-CDA6-3447-BC34-7FE82D265B12}" type="slidenum">
              <a:rPr kumimoji="1" lang="ja-JP" altLang="en-US" smtClean="0"/>
              <a:t>‹#›</a:t>
            </a:fld>
            <a:endParaRPr kumimoji="1" lang="ja-JP" altLang="en-US"/>
          </a:p>
        </p:txBody>
      </p:sp>
    </p:spTree>
    <p:extLst>
      <p:ext uri="{BB962C8B-B14F-4D97-AF65-F5344CB8AC3E}">
        <p14:creationId xmlns:p14="http://schemas.microsoft.com/office/powerpoint/2010/main" val="503703313"/>
      </p:ext>
    </p:extLst>
  </p:cSld>
  <p:clrMap bg1="lt1" tx1="dk1" bg2="lt2" tx2="dk2" accent1="accent1" accent2="accent2" accent3="accent3" accent4="accent4" accent5="accent5" accent6="accent6" hlink="hlink" folHlink="folHlink"/>
  <p:notesStyle>
    <a:lvl1pPr marL="0" algn="l" defTabSz="457200" rtl="0" eaLnBrk="1" latinLnBrk="0" hangingPunct="1">
      <a:defRPr kumimoji="1" sz="1200" kern="1200">
        <a:solidFill>
          <a:schemeClr val="tx1"/>
        </a:solidFill>
        <a:latin typeface="+mn-lt"/>
        <a:ea typeface="+mn-ea"/>
        <a:cs typeface="+mn-cs"/>
      </a:defRPr>
    </a:lvl1pPr>
    <a:lvl2pPr marL="457200" algn="l" defTabSz="457200" rtl="0" eaLnBrk="1" latinLnBrk="0" hangingPunct="1">
      <a:defRPr kumimoji="1" sz="1200" kern="1200">
        <a:solidFill>
          <a:schemeClr val="tx1"/>
        </a:solidFill>
        <a:latin typeface="+mn-lt"/>
        <a:ea typeface="+mn-ea"/>
        <a:cs typeface="+mn-cs"/>
      </a:defRPr>
    </a:lvl2pPr>
    <a:lvl3pPr marL="914400" algn="l" defTabSz="457200" rtl="0" eaLnBrk="1" latinLnBrk="0" hangingPunct="1">
      <a:defRPr kumimoji="1" sz="1200" kern="1200">
        <a:solidFill>
          <a:schemeClr val="tx1"/>
        </a:solidFill>
        <a:latin typeface="+mn-lt"/>
        <a:ea typeface="+mn-ea"/>
        <a:cs typeface="+mn-cs"/>
      </a:defRPr>
    </a:lvl3pPr>
    <a:lvl4pPr marL="1371600" algn="l" defTabSz="457200" rtl="0" eaLnBrk="1" latinLnBrk="0" hangingPunct="1">
      <a:defRPr kumimoji="1" sz="1200" kern="1200">
        <a:solidFill>
          <a:schemeClr val="tx1"/>
        </a:solidFill>
        <a:latin typeface="+mn-lt"/>
        <a:ea typeface="+mn-ea"/>
        <a:cs typeface="+mn-cs"/>
      </a:defRPr>
    </a:lvl4pPr>
    <a:lvl5pPr marL="1828800" algn="l" defTabSz="457200" rtl="0" eaLnBrk="1" latinLnBrk="0" hangingPunct="1">
      <a:defRPr kumimoji="1" sz="1200" kern="1200">
        <a:solidFill>
          <a:schemeClr val="tx1"/>
        </a:solidFill>
        <a:latin typeface="+mn-lt"/>
        <a:ea typeface="+mn-ea"/>
        <a:cs typeface="+mn-cs"/>
      </a:defRPr>
    </a:lvl5pPr>
    <a:lvl6pPr marL="2286000" algn="l" defTabSz="457200" rtl="0" eaLnBrk="1" latinLnBrk="0" hangingPunct="1">
      <a:defRPr kumimoji="1" sz="1200" kern="1200">
        <a:solidFill>
          <a:schemeClr val="tx1"/>
        </a:solidFill>
        <a:latin typeface="+mn-lt"/>
        <a:ea typeface="+mn-ea"/>
        <a:cs typeface="+mn-cs"/>
      </a:defRPr>
    </a:lvl6pPr>
    <a:lvl7pPr marL="2743200" algn="l" defTabSz="457200" rtl="0" eaLnBrk="1" latinLnBrk="0" hangingPunct="1">
      <a:defRPr kumimoji="1" sz="1200" kern="1200">
        <a:solidFill>
          <a:schemeClr val="tx1"/>
        </a:solidFill>
        <a:latin typeface="+mn-lt"/>
        <a:ea typeface="+mn-ea"/>
        <a:cs typeface="+mn-cs"/>
      </a:defRPr>
    </a:lvl7pPr>
    <a:lvl8pPr marL="3200400" algn="l" defTabSz="457200" rtl="0" eaLnBrk="1" latinLnBrk="0" hangingPunct="1">
      <a:defRPr kumimoji="1" sz="1200" kern="1200">
        <a:solidFill>
          <a:schemeClr val="tx1"/>
        </a:solidFill>
        <a:latin typeface="+mn-lt"/>
        <a:ea typeface="+mn-ea"/>
        <a:cs typeface="+mn-cs"/>
      </a:defRPr>
    </a:lvl8pPr>
    <a:lvl9pPr marL="3657600" algn="l" defTabSz="4572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A7B0C55E-CDA6-3447-BC34-7FE82D265B12}" type="slidenum">
              <a:rPr kumimoji="1" lang="ja-JP" altLang="en-US" smtClean="0"/>
              <a:t>7</a:t>
            </a:fld>
            <a:endParaRPr kumimoji="1" lang="ja-JP" altLang="en-US"/>
          </a:p>
        </p:txBody>
      </p:sp>
    </p:spTree>
    <p:extLst>
      <p:ext uri="{BB962C8B-B14F-4D97-AF65-F5344CB8AC3E}">
        <p14:creationId xmlns:p14="http://schemas.microsoft.com/office/powerpoint/2010/main" val="10447969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A7B0C55E-CDA6-3447-BC34-7FE82D265B12}" type="slidenum">
              <a:rPr kumimoji="1" lang="ja-JP" altLang="en-US" smtClean="0"/>
              <a:t>14</a:t>
            </a:fld>
            <a:endParaRPr kumimoji="1" lang="ja-JP" altLang="en-US"/>
          </a:p>
        </p:txBody>
      </p:sp>
    </p:spTree>
    <p:extLst>
      <p:ext uri="{BB962C8B-B14F-4D97-AF65-F5344CB8AC3E}">
        <p14:creationId xmlns:p14="http://schemas.microsoft.com/office/powerpoint/2010/main" val="354764765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png"/><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5.png"/><Relationship Id="rId4" Type="http://schemas.openxmlformats.org/officeDocument/2006/relationships/image" Target="../media/image13.png"/><Relationship Id="rId1" Type="http://schemas.openxmlformats.org/officeDocument/2006/relationships/slideMaster" Target="../slideMasters/slideMaster1.xml"/><Relationship Id="rId2" Type="http://schemas.openxmlformats.org/officeDocument/2006/relationships/image" Target="../media/image14.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5.png"/><Relationship Id="rId4" Type="http://schemas.openxmlformats.org/officeDocument/2006/relationships/image" Target="../media/image16.png"/><Relationship Id="rId1" Type="http://schemas.openxmlformats.org/officeDocument/2006/relationships/slideMaster" Target="../slideMasters/slideMaster1.xml"/><Relationship Id="rId2" Type="http://schemas.openxmlformats.org/officeDocument/2006/relationships/image" Target="../media/image14.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4.png"/><Relationship Id="rId4" Type="http://schemas.openxmlformats.org/officeDocument/2006/relationships/image" Target="../media/image16.png"/><Relationship Id="rId1" Type="http://schemas.openxmlformats.org/officeDocument/2006/relationships/slideMaster" Target="../slideMasters/slideMaster1.xml"/><Relationship Id="rId2" Type="http://schemas.openxmlformats.org/officeDocument/2006/relationships/image" Target="../media/image15.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7.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 Id="rId3" Type="http://schemas.openxmlformats.org/officeDocument/2006/relationships/image" Target="../media/image7.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 Id="rId3" Type="http://schemas.openxmlformats.org/officeDocument/2006/relationships/image" Target="../media/image11.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 Id="rId3" Type="http://schemas.openxmlformats.org/officeDocument/2006/relationships/image" Target="../media/image12.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3.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pic>
        <p:nvPicPr>
          <p:cNvPr id="8" name="Picture 7" descr="coverEmboss.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ctrTitle"/>
          </p:nvPr>
        </p:nvSpPr>
        <p:spPr>
          <a:xfrm>
            <a:off x="1116012" y="1904999"/>
            <a:ext cx="6938963" cy="1582271"/>
          </a:xfrm>
        </p:spPr>
        <p:txBody>
          <a:bodyPr anchor="b" anchorCtr="0"/>
          <a:lstStyle>
            <a:lvl1pPr>
              <a:lnSpc>
                <a:spcPct val="95000"/>
              </a:lnSpc>
              <a:defRPr sz="660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1116013" y="3487271"/>
            <a:ext cx="6938961" cy="1143000"/>
          </a:xfrm>
        </p:spPr>
        <p:txBody>
          <a:bodyPr/>
          <a:lstStyle>
            <a:lvl1pPr marL="0" indent="0" algn="ctr">
              <a:spcBef>
                <a:spcPts val="300"/>
              </a:spcBef>
              <a:buNone/>
              <a:defRPr sz="22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a:xfrm>
            <a:off x="5907741" y="5715000"/>
            <a:ext cx="2133600" cy="275478"/>
          </a:xfrm>
        </p:spPr>
        <p:txBody>
          <a:bodyPr/>
          <a:lstStyle>
            <a:lvl1pPr>
              <a:defRPr>
                <a:solidFill>
                  <a:schemeClr val="bg2">
                    <a:lumMod val="60000"/>
                    <a:lumOff val="40000"/>
                  </a:schemeClr>
                </a:solidFill>
              </a:defRPr>
            </a:lvl1pPr>
          </a:lstStyle>
          <a:p>
            <a:fld id="{2BE1B823-DEF4-47AE-ABFE-49AEB62AEF5F}" type="datetime1">
              <a:rPr lang="en-US" altLang="ja-JP" smtClean="0"/>
              <a:t>16/09/04</a:t>
            </a:fld>
            <a:endParaRPr lang="en-US"/>
          </a:p>
        </p:txBody>
      </p:sp>
      <p:sp>
        <p:nvSpPr>
          <p:cNvPr id="5" name="Footer Placeholder 4"/>
          <p:cNvSpPr>
            <a:spLocks noGrp="1"/>
          </p:cNvSpPr>
          <p:nvPr>
            <p:ph type="ftr" sz="quarter" idx="11"/>
          </p:nvPr>
        </p:nvSpPr>
        <p:spPr>
          <a:xfrm>
            <a:off x="1102659" y="5715000"/>
            <a:ext cx="2895600" cy="275478"/>
          </a:xfrm>
        </p:spPr>
        <p:txBody>
          <a:bodyPr/>
          <a:lstStyle>
            <a:lvl1pPr>
              <a:defRPr>
                <a:solidFill>
                  <a:schemeClr val="bg2">
                    <a:lumMod val="60000"/>
                    <a:lumOff val="40000"/>
                  </a:schemeClr>
                </a:solidFill>
              </a:defRPr>
            </a:lvl1pPr>
          </a:lstStyle>
          <a:p>
            <a:endParaRPr lang="en-US"/>
          </a:p>
        </p:txBody>
      </p:sp>
      <p:sp>
        <p:nvSpPr>
          <p:cNvPr id="6" name="Slide Number Placeholder 5"/>
          <p:cNvSpPr>
            <a:spLocks noGrp="1"/>
          </p:cNvSpPr>
          <p:nvPr>
            <p:ph type="sldNum" sz="quarter" idx="12"/>
          </p:nvPr>
        </p:nvSpPr>
        <p:spPr>
          <a:xfrm>
            <a:off x="4343400" y="5715000"/>
            <a:ext cx="457200" cy="275478"/>
          </a:xfrm>
        </p:spPr>
        <p:txBody>
          <a:bodyPr/>
          <a:lstStyle>
            <a:lvl1pPr>
              <a:defRPr>
                <a:solidFill>
                  <a:schemeClr val="bg2">
                    <a:lumMod val="60000"/>
                    <a:lumOff val="40000"/>
                  </a:schemeClr>
                </a:solidFill>
              </a:defRPr>
            </a:lvl1pPr>
          </a:lstStyle>
          <a:p>
            <a:fld id="{2D57B0AA-AC8E-4463-ADAC-E87D09B82E4F}" type="slidenum">
              <a:rPr lang="en-US" smtClean="0"/>
              <a:t>‹#›</a:t>
            </a:fld>
            <a:endParaRPr lang="en-US"/>
          </a:p>
        </p:txBody>
      </p:sp>
      <p:pic>
        <p:nvPicPr>
          <p:cNvPr id="9" name="Picture 8" descr="coverAccentBottom.png"/>
          <p:cNvPicPr>
            <a:picLocks noChangeAspect="1"/>
          </p:cNvPicPr>
          <p:nvPr/>
        </p:nvPicPr>
        <p:blipFill>
          <a:blip r:embed="rId3"/>
          <a:stretch>
            <a:fillRect/>
          </a:stretch>
        </p:blipFill>
        <p:spPr>
          <a:xfrm>
            <a:off x="914400" y="4686766"/>
            <a:ext cx="7315200" cy="400705"/>
          </a:xfrm>
          <a:prstGeom prst="rect">
            <a:avLst/>
          </a:prstGeom>
        </p:spPr>
      </p:pic>
      <p:pic>
        <p:nvPicPr>
          <p:cNvPr id="10" name="Picture 9" descr="coverAccentTop.png"/>
          <p:cNvPicPr>
            <a:picLocks noChangeAspect="1"/>
          </p:cNvPicPr>
          <p:nvPr/>
        </p:nvPicPr>
        <p:blipFill>
          <a:blip r:embed="rId4"/>
          <a:stretch>
            <a:fillRect/>
          </a:stretch>
        </p:blipFill>
        <p:spPr>
          <a:xfrm>
            <a:off x="914400" y="1619136"/>
            <a:ext cx="7315200" cy="391386"/>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pic>
        <p:nvPicPr>
          <p:cNvPr id="12" name="Picture 2" descr="scrollwork-Top.png"/>
          <p:cNvPicPr>
            <a:picLocks noChangeAspect="1" noChangeArrowheads="1"/>
          </p:cNvPicPr>
          <p:nvPr/>
        </p:nvPicPr>
        <p:blipFill>
          <a:blip r:embed="rId2"/>
          <a:srcRect/>
          <a:stretch>
            <a:fillRect/>
          </a:stretch>
        </p:blipFill>
        <p:spPr bwMode="auto">
          <a:xfrm flipH="1">
            <a:off x="4754083" y="673398"/>
            <a:ext cx="742950" cy="361950"/>
          </a:xfrm>
          <a:prstGeom prst="rect">
            <a:avLst/>
          </a:prstGeom>
          <a:noFill/>
        </p:spPr>
      </p:pic>
      <p:pic>
        <p:nvPicPr>
          <p:cNvPr id="15" name="Picture 3" descr="scrollwork-Bottom.png"/>
          <p:cNvPicPr>
            <a:picLocks noChangeAspect="1" noChangeArrowheads="1"/>
          </p:cNvPicPr>
          <p:nvPr/>
        </p:nvPicPr>
        <p:blipFill>
          <a:blip r:embed="rId3"/>
          <a:srcRect/>
          <a:stretch>
            <a:fillRect/>
          </a:stretch>
        </p:blipFill>
        <p:spPr bwMode="auto">
          <a:xfrm flipH="1">
            <a:off x="4754083" y="5636584"/>
            <a:ext cx="742950" cy="361950"/>
          </a:xfrm>
          <a:prstGeom prst="rect">
            <a:avLst/>
          </a:prstGeom>
          <a:noFill/>
        </p:spPr>
      </p:pic>
      <p:pic>
        <p:nvPicPr>
          <p:cNvPr id="4099" name="Picture 3" descr="scrollwork-Bottom.png"/>
          <p:cNvPicPr>
            <a:picLocks noChangeAspect="1" noChangeArrowheads="1"/>
          </p:cNvPicPr>
          <p:nvPr/>
        </p:nvPicPr>
        <p:blipFill>
          <a:blip r:embed="rId3"/>
          <a:srcRect/>
          <a:stretch>
            <a:fillRect/>
          </a:stretch>
        </p:blipFill>
        <p:spPr bwMode="auto">
          <a:xfrm>
            <a:off x="7774169" y="5636584"/>
            <a:ext cx="742950" cy="361950"/>
          </a:xfrm>
          <a:prstGeom prst="rect">
            <a:avLst/>
          </a:prstGeom>
          <a:noFill/>
        </p:spPr>
      </p:pic>
      <p:pic>
        <p:nvPicPr>
          <p:cNvPr id="4098" name="Picture 2" descr="scrollwork-Top.png"/>
          <p:cNvPicPr>
            <a:picLocks noChangeAspect="1" noChangeArrowheads="1"/>
          </p:cNvPicPr>
          <p:nvPr/>
        </p:nvPicPr>
        <p:blipFill>
          <a:blip r:embed="rId2"/>
          <a:srcRect/>
          <a:stretch>
            <a:fillRect/>
          </a:stretch>
        </p:blipFill>
        <p:spPr bwMode="auto">
          <a:xfrm>
            <a:off x="7774169" y="673398"/>
            <a:ext cx="742950" cy="361950"/>
          </a:xfrm>
          <a:prstGeom prst="rect">
            <a:avLst/>
          </a:prstGeom>
          <a:noFill/>
        </p:spPr>
      </p:pic>
      <p:sp>
        <p:nvSpPr>
          <p:cNvPr id="2" name="Title 1"/>
          <p:cNvSpPr>
            <a:spLocks noGrp="1"/>
          </p:cNvSpPr>
          <p:nvPr>
            <p:ph type="title"/>
          </p:nvPr>
        </p:nvSpPr>
        <p:spPr>
          <a:xfrm>
            <a:off x="838200" y="914400"/>
            <a:ext cx="3429000" cy="1371600"/>
          </a:xfrm>
        </p:spPr>
        <p:txBody>
          <a:bodyPr vert="horz" lIns="91440" tIns="45720" rIns="91440" bIns="45720" rtlCol="0" anchor="b">
            <a:noAutofit/>
          </a:bodyPr>
          <a:lstStyle>
            <a:lvl1pPr algn="ctr" defTabSz="914400" rtl="0" eaLnBrk="1" latinLnBrk="0" hangingPunct="1">
              <a:spcBef>
                <a:spcPct val="0"/>
              </a:spcBef>
              <a:buNone/>
              <a:defRPr lang="en-US" sz="3600" b="0" kern="1200" dirty="0">
                <a:solidFill>
                  <a:schemeClr val="tx1"/>
                </a:solidFill>
                <a:latin typeface="+mj-lt"/>
                <a:ea typeface="+mj-ea"/>
                <a:cs typeface="+mj-cs"/>
              </a:defRPr>
            </a:lvl1pPr>
          </a:lstStyle>
          <a:p>
            <a:r>
              <a:rPr lang="ja-JP" altLang="en-US" smtClean="0"/>
              <a:t>マスター タイトルの書式設定</a:t>
            </a:r>
            <a:endParaRPr lang="en-US" dirty="0"/>
          </a:p>
        </p:txBody>
      </p:sp>
      <p:sp>
        <p:nvSpPr>
          <p:cNvPr id="3" name="Picture Placeholder 2"/>
          <p:cNvSpPr>
            <a:spLocks noGrp="1"/>
          </p:cNvSpPr>
          <p:nvPr>
            <p:ph type="pic" idx="1"/>
          </p:nvPr>
        </p:nvSpPr>
        <p:spPr>
          <a:xfrm>
            <a:off x="5081121" y="914400"/>
            <a:ext cx="3108960" cy="4815841"/>
          </a:xfrm>
          <a:solidFill>
            <a:schemeClr val="bg2"/>
          </a:solidFill>
          <a:ln w="127000">
            <a:solidFill>
              <a:schemeClr val="bg1"/>
            </a:solidFill>
            <a:miter lim="800000"/>
          </a:ln>
          <a:effectLst>
            <a:outerShdw blurRad="50800" dist="38100" dir="5400000" algn="t" rotWithShape="0">
              <a:prstClr val="black">
                <a:alpha val="25000"/>
              </a:prstClr>
            </a:outerShdw>
          </a:effectLst>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プレースホルダーまでドラッグするかアイコンをクリックして図を追加</a:t>
            </a:r>
            <a:endParaRPr lang="en-US" dirty="0"/>
          </a:p>
        </p:txBody>
      </p:sp>
      <p:sp>
        <p:nvSpPr>
          <p:cNvPr id="4" name="Text Placeholder 3"/>
          <p:cNvSpPr>
            <a:spLocks noGrp="1"/>
          </p:cNvSpPr>
          <p:nvPr>
            <p:ph type="body" sz="half" idx="2"/>
          </p:nvPr>
        </p:nvSpPr>
        <p:spPr>
          <a:xfrm>
            <a:off x="838200" y="2667001"/>
            <a:ext cx="3429000" cy="2895600"/>
          </a:xfrm>
        </p:spPr>
        <p:txBody>
          <a:bodyPr vert="horz" lIns="91440" tIns="45720" rIns="91440" bIns="45720" rtlCol="0">
            <a:normAutofit/>
          </a:bodyPr>
          <a:lstStyle>
            <a:lvl1pPr marL="0" indent="0" algn="ctr">
              <a:spcBef>
                <a:spcPts val="500"/>
              </a:spcBef>
              <a:buNone/>
              <a:defRPr lang="en-US" sz="1800" kern="1200" smtClean="0">
                <a:solidFill>
                  <a:schemeClr val="tx1"/>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600"/>
              </a:spcBef>
              <a:buSzPct val="100000"/>
              <a:buFont typeface="Wingdings" pitchFamily="2" charset="2"/>
              <a:buNone/>
            </a:pPr>
            <a:r>
              <a:rPr lang="ja-JP" altLang="en-US" smtClean="0"/>
              <a:t>マスター テキストの書式設定</a:t>
            </a:r>
          </a:p>
        </p:txBody>
      </p:sp>
      <p:sp>
        <p:nvSpPr>
          <p:cNvPr id="5" name="Date Placeholder 4"/>
          <p:cNvSpPr>
            <a:spLocks noGrp="1"/>
          </p:cNvSpPr>
          <p:nvPr>
            <p:ph type="dt" sz="half" idx="10"/>
          </p:nvPr>
        </p:nvSpPr>
        <p:spPr/>
        <p:txBody>
          <a:bodyPr/>
          <a:lstStyle/>
          <a:p>
            <a:fld id="{C104A51A-1B42-4FEF-A0CA-D793180F3F7F}" type="datetime1">
              <a:rPr lang="en-US" altLang="ja-JP" smtClean="0"/>
              <a:t>16/09/04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D57B0AA-AC8E-4463-ADAC-E87D09B82E4F}" type="slidenum">
              <a:rPr lang="en-US" smtClean="0"/>
              <a:t>‹#›</a:t>
            </a:fld>
            <a:endParaRPr lang="en-US"/>
          </a:p>
        </p:txBody>
      </p:sp>
      <p:pic>
        <p:nvPicPr>
          <p:cNvPr id="8" name="Picture 2" descr="captionAccent.png"/>
          <p:cNvPicPr>
            <a:picLocks noChangeAspect="1" noChangeArrowheads="1"/>
          </p:cNvPicPr>
          <p:nvPr/>
        </p:nvPicPr>
        <p:blipFill>
          <a:blip r:embed="rId4"/>
          <a:srcRect/>
          <a:stretch>
            <a:fillRect/>
          </a:stretch>
        </p:blipFill>
        <p:spPr bwMode="auto">
          <a:xfrm>
            <a:off x="838200" y="2326341"/>
            <a:ext cx="3429000" cy="240307"/>
          </a:xfrm>
          <a:prstGeom prst="rect">
            <a:avLst/>
          </a:prstGeom>
          <a:noFill/>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タイトルの上に図">
    <p:spTree>
      <p:nvGrpSpPr>
        <p:cNvPr id="1" name=""/>
        <p:cNvGrpSpPr/>
        <p:nvPr/>
      </p:nvGrpSpPr>
      <p:grpSpPr>
        <a:xfrm>
          <a:off x="0" y="0"/>
          <a:ext cx="0" cy="0"/>
          <a:chOff x="0" y="0"/>
          <a:chExt cx="0" cy="0"/>
        </a:xfrm>
      </p:grpSpPr>
      <p:pic>
        <p:nvPicPr>
          <p:cNvPr id="12" name="Picture 2" descr="scrollwork-Top.png"/>
          <p:cNvPicPr>
            <a:picLocks noChangeAspect="1" noChangeArrowheads="1"/>
          </p:cNvPicPr>
          <p:nvPr/>
        </p:nvPicPr>
        <p:blipFill>
          <a:blip r:embed="rId2"/>
          <a:srcRect/>
          <a:stretch>
            <a:fillRect/>
          </a:stretch>
        </p:blipFill>
        <p:spPr bwMode="auto">
          <a:xfrm flipH="1">
            <a:off x="1752600" y="565897"/>
            <a:ext cx="742950" cy="361950"/>
          </a:xfrm>
          <a:prstGeom prst="rect">
            <a:avLst/>
          </a:prstGeom>
          <a:noFill/>
        </p:spPr>
      </p:pic>
      <p:pic>
        <p:nvPicPr>
          <p:cNvPr id="15" name="Picture 3" descr="scrollwork-Bottom.png"/>
          <p:cNvPicPr>
            <a:picLocks noChangeAspect="1" noChangeArrowheads="1"/>
          </p:cNvPicPr>
          <p:nvPr/>
        </p:nvPicPr>
        <p:blipFill>
          <a:blip r:embed="rId3"/>
          <a:srcRect/>
          <a:stretch>
            <a:fillRect/>
          </a:stretch>
        </p:blipFill>
        <p:spPr bwMode="auto">
          <a:xfrm flipH="1">
            <a:off x="1752600" y="4128247"/>
            <a:ext cx="742950" cy="361950"/>
          </a:xfrm>
          <a:prstGeom prst="rect">
            <a:avLst/>
          </a:prstGeom>
          <a:noFill/>
        </p:spPr>
      </p:pic>
      <p:pic>
        <p:nvPicPr>
          <p:cNvPr id="4099" name="Picture 3" descr="scrollwork-Bottom.png"/>
          <p:cNvPicPr>
            <a:picLocks noChangeAspect="1" noChangeArrowheads="1"/>
          </p:cNvPicPr>
          <p:nvPr/>
        </p:nvPicPr>
        <p:blipFill>
          <a:blip r:embed="rId3"/>
          <a:srcRect/>
          <a:stretch>
            <a:fillRect/>
          </a:stretch>
        </p:blipFill>
        <p:spPr bwMode="auto">
          <a:xfrm>
            <a:off x="6648450" y="4128247"/>
            <a:ext cx="742950" cy="361950"/>
          </a:xfrm>
          <a:prstGeom prst="rect">
            <a:avLst/>
          </a:prstGeom>
          <a:noFill/>
        </p:spPr>
      </p:pic>
      <p:pic>
        <p:nvPicPr>
          <p:cNvPr id="4098" name="Picture 2" descr="scrollwork-Top.png"/>
          <p:cNvPicPr>
            <a:picLocks noChangeAspect="1" noChangeArrowheads="1"/>
          </p:cNvPicPr>
          <p:nvPr/>
        </p:nvPicPr>
        <p:blipFill>
          <a:blip r:embed="rId2"/>
          <a:srcRect/>
          <a:stretch>
            <a:fillRect/>
          </a:stretch>
        </p:blipFill>
        <p:spPr bwMode="auto">
          <a:xfrm>
            <a:off x="6648450" y="565897"/>
            <a:ext cx="742950" cy="361950"/>
          </a:xfrm>
          <a:prstGeom prst="rect">
            <a:avLst/>
          </a:prstGeom>
          <a:noFill/>
        </p:spPr>
      </p:pic>
      <p:sp>
        <p:nvSpPr>
          <p:cNvPr id="2" name="Title 1"/>
          <p:cNvSpPr>
            <a:spLocks noGrp="1"/>
          </p:cNvSpPr>
          <p:nvPr>
            <p:ph type="title"/>
          </p:nvPr>
        </p:nvSpPr>
        <p:spPr>
          <a:xfrm>
            <a:off x="1280160" y="4406153"/>
            <a:ext cx="6583680" cy="784412"/>
          </a:xfrm>
        </p:spPr>
        <p:txBody>
          <a:bodyPr vert="horz" lIns="91440" tIns="45720" rIns="91440" bIns="45720" rtlCol="0" anchor="b">
            <a:noAutofit/>
          </a:bodyPr>
          <a:lstStyle>
            <a:lvl1pPr algn="ctr" defTabSz="914400" rtl="0" eaLnBrk="1" latinLnBrk="0" hangingPunct="1">
              <a:spcBef>
                <a:spcPct val="0"/>
              </a:spcBef>
              <a:buNone/>
              <a:defRPr lang="en-US" sz="3600" b="0" kern="1200" dirty="0">
                <a:solidFill>
                  <a:schemeClr val="tx1"/>
                </a:solidFill>
                <a:latin typeface="+mj-lt"/>
                <a:ea typeface="+mj-ea"/>
                <a:cs typeface="+mj-cs"/>
              </a:defRPr>
            </a:lvl1pPr>
          </a:lstStyle>
          <a:p>
            <a:r>
              <a:rPr lang="ja-JP" altLang="en-US" smtClean="0"/>
              <a:t>マスター タイトルの書式設定</a:t>
            </a:r>
            <a:endParaRPr lang="en-US" dirty="0"/>
          </a:p>
        </p:txBody>
      </p:sp>
      <p:sp>
        <p:nvSpPr>
          <p:cNvPr id="3" name="Picture Placeholder 2"/>
          <p:cNvSpPr>
            <a:spLocks noGrp="1"/>
          </p:cNvSpPr>
          <p:nvPr>
            <p:ph type="pic" idx="1"/>
          </p:nvPr>
        </p:nvSpPr>
        <p:spPr>
          <a:xfrm>
            <a:off x="2286000" y="780826"/>
            <a:ext cx="4572000" cy="3467548"/>
          </a:xfrm>
          <a:solidFill>
            <a:schemeClr val="bg2"/>
          </a:solidFill>
          <a:ln w="127000">
            <a:solidFill>
              <a:schemeClr val="bg1"/>
            </a:solidFill>
            <a:miter lim="800000"/>
          </a:ln>
          <a:effectLst>
            <a:outerShdw blurRad="50800" dist="38100" dir="5400000" algn="t" rotWithShape="0">
              <a:prstClr val="black">
                <a:alpha val="25000"/>
              </a:prstClr>
            </a:outerShdw>
          </a:effectLst>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プレースホルダーまでドラッグするかアイコンをクリックして図を追加</a:t>
            </a:r>
            <a:endParaRPr lang="en-US" dirty="0"/>
          </a:p>
        </p:txBody>
      </p:sp>
      <p:sp>
        <p:nvSpPr>
          <p:cNvPr id="4" name="Text Placeholder 3"/>
          <p:cNvSpPr>
            <a:spLocks noGrp="1"/>
          </p:cNvSpPr>
          <p:nvPr>
            <p:ph type="body" sz="half" idx="2"/>
          </p:nvPr>
        </p:nvSpPr>
        <p:spPr>
          <a:xfrm>
            <a:off x="838200" y="5446059"/>
            <a:ext cx="7543800" cy="609600"/>
          </a:xfrm>
        </p:spPr>
        <p:txBody>
          <a:bodyPr vert="horz" lIns="91440" tIns="45720" rIns="91440" bIns="45720" rtlCol="0">
            <a:normAutofit/>
          </a:bodyPr>
          <a:lstStyle>
            <a:lvl1pPr marL="0" indent="0" algn="ctr">
              <a:spcBef>
                <a:spcPts val="0"/>
              </a:spcBef>
              <a:buNone/>
              <a:defRPr lang="en-US" sz="1600" kern="1200" smtClean="0">
                <a:solidFill>
                  <a:schemeClr val="tx1"/>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600"/>
              </a:spcBef>
              <a:buSzPct val="100000"/>
              <a:buFont typeface="Wingdings" pitchFamily="2" charset="2"/>
              <a:buNone/>
            </a:pPr>
            <a:r>
              <a:rPr lang="ja-JP" altLang="en-US" smtClean="0"/>
              <a:t>マスター テキストの書式設定</a:t>
            </a:r>
          </a:p>
        </p:txBody>
      </p:sp>
      <p:sp>
        <p:nvSpPr>
          <p:cNvPr id="5" name="Date Placeholder 4"/>
          <p:cNvSpPr>
            <a:spLocks noGrp="1"/>
          </p:cNvSpPr>
          <p:nvPr>
            <p:ph type="dt" sz="half" idx="10"/>
          </p:nvPr>
        </p:nvSpPr>
        <p:spPr/>
        <p:txBody>
          <a:bodyPr/>
          <a:lstStyle/>
          <a:p>
            <a:fld id="{D3A9D5D7-829A-40DA-ACFE-D109708BE2AE}" type="datetime1">
              <a:rPr lang="en-US" altLang="ja-JP" smtClean="0"/>
              <a:t>16/09/04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D57B0AA-AC8E-4463-ADAC-E87D09B82E4F}" type="slidenum">
              <a:rPr lang="en-US" smtClean="0"/>
              <a:t>‹#›</a:t>
            </a:fld>
            <a:endParaRPr lang="en-US"/>
          </a:p>
        </p:txBody>
      </p:sp>
      <p:pic>
        <p:nvPicPr>
          <p:cNvPr id="6146" name="Picture 2" descr="captionLongAccent.png"/>
          <p:cNvPicPr>
            <a:picLocks noChangeAspect="1" noChangeArrowheads="1"/>
          </p:cNvPicPr>
          <p:nvPr/>
        </p:nvPicPr>
        <p:blipFill>
          <a:blip r:embed="rId4"/>
          <a:srcRect/>
          <a:stretch>
            <a:fillRect/>
          </a:stretch>
        </p:blipFill>
        <p:spPr bwMode="auto">
          <a:xfrm>
            <a:off x="1390650" y="5204012"/>
            <a:ext cx="6362700" cy="247650"/>
          </a:xfrm>
          <a:prstGeom prst="rect">
            <a:avLst/>
          </a:prstGeom>
          <a:noFill/>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タイトルの上に 2 つの図">
    <p:spTree>
      <p:nvGrpSpPr>
        <p:cNvPr id="1" name=""/>
        <p:cNvGrpSpPr/>
        <p:nvPr/>
      </p:nvGrpSpPr>
      <p:grpSpPr>
        <a:xfrm>
          <a:off x="0" y="0"/>
          <a:ext cx="0" cy="0"/>
          <a:chOff x="0" y="0"/>
          <a:chExt cx="0" cy="0"/>
        </a:xfrm>
      </p:grpSpPr>
      <p:pic>
        <p:nvPicPr>
          <p:cNvPr id="15" name="Picture 3" descr="scrollwork-Bottom.png"/>
          <p:cNvPicPr>
            <a:picLocks noChangeAspect="1" noChangeArrowheads="1"/>
          </p:cNvPicPr>
          <p:nvPr/>
        </p:nvPicPr>
        <p:blipFill>
          <a:blip r:embed="rId2"/>
          <a:srcRect/>
          <a:stretch>
            <a:fillRect/>
          </a:stretch>
        </p:blipFill>
        <p:spPr bwMode="auto">
          <a:xfrm flipH="1">
            <a:off x="993402" y="4128247"/>
            <a:ext cx="742950" cy="361950"/>
          </a:xfrm>
          <a:prstGeom prst="rect">
            <a:avLst/>
          </a:prstGeom>
          <a:noFill/>
        </p:spPr>
      </p:pic>
      <p:pic>
        <p:nvPicPr>
          <p:cNvPr id="4099" name="Picture 3" descr="scrollwork-Bottom.png"/>
          <p:cNvPicPr>
            <a:picLocks noChangeAspect="1" noChangeArrowheads="1"/>
          </p:cNvPicPr>
          <p:nvPr/>
        </p:nvPicPr>
        <p:blipFill>
          <a:blip r:embed="rId2"/>
          <a:srcRect/>
          <a:stretch>
            <a:fillRect/>
          </a:stretch>
        </p:blipFill>
        <p:spPr bwMode="auto">
          <a:xfrm>
            <a:off x="7407649" y="4128247"/>
            <a:ext cx="742950" cy="361950"/>
          </a:xfrm>
          <a:prstGeom prst="rect">
            <a:avLst/>
          </a:prstGeom>
          <a:noFill/>
        </p:spPr>
      </p:pic>
      <p:pic>
        <p:nvPicPr>
          <p:cNvPr id="12" name="Picture 2" descr="scrollwork-Top.png"/>
          <p:cNvPicPr>
            <a:picLocks noChangeAspect="1" noChangeArrowheads="1"/>
          </p:cNvPicPr>
          <p:nvPr/>
        </p:nvPicPr>
        <p:blipFill>
          <a:blip r:embed="rId3"/>
          <a:srcRect/>
          <a:stretch>
            <a:fillRect/>
          </a:stretch>
        </p:blipFill>
        <p:spPr bwMode="auto">
          <a:xfrm flipH="1">
            <a:off x="993402" y="565897"/>
            <a:ext cx="742950" cy="361950"/>
          </a:xfrm>
          <a:prstGeom prst="rect">
            <a:avLst/>
          </a:prstGeom>
          <a:noFill/>
        </p:spPr>
      </p:pic>
      <p:pic>
        <p:nvPicPr>
          <p:cNvPr id="4098" name="Picture 2" descr="scrollwork-Top.png"/>
          <p:cNvPicPr>
            <a:picLocks noChangeAspect="1" noChangeArrowheads="1"/>
          </p:cNvPicPr>
          <p:nvPr/>
        </p:nvPicPr>
        <p:blipFill>
          <a:blip r:embed="rId3"/>
          <a:srcRect/>
          <a:stretch>
            <a:fillRect/>
          </a:stretch>
        </p:blipFill>
        <p:spPr bwMode="auto">
          <a:xfrm>
            <a:off x="7407649" y="565897"/>
            <a:ext cx="742950" cy="361950"/>
          </a:xfrm>
          <a:prstGeom prst="rect">
            <a:avLst/>
          </a:prstGeom>
          <a:noFill/>
        </p:spPr>
      </p:pic>
      <p:sp>
        <p:nvSpPr>
          <p:cNvPr id="2" name="Title 1"/>
          <p:cNvSpPr>
            <a:spLocks noGrp="1"/>
          </p:cNvSpPr>
          <p:nvPr>
            <p:ph type="title"/>
          </p:nvPr>
        </p:nvSpPr>
        <p:spPr>
          <a:xfrm>
            <a:off x="1280160" y="4406153"/>
            <a:ext cx="6583680" cy="784412"/>
          </a:xfrm>
        </p:spPr>
        <p:txBody>
          <a:bodyPr vert="horz" lIns="91440" tIns="45720" rIns="91440" bIns="45720" rtlCol="0" anchor="b">
            <a:noAutofit/>
          </a:bodyPr>
          <a:lstStyle>
            <a:lvl1pPr algn="ctr" defTabSz="914400" rtl="0" eaLnBrk="1" latinLnBrk="0" hangingPunct="1">
              <a:spcBef>
                <a:spcPct val="0"/>
              </a:spcBef>
              <a:buNone/>
              <a:defRPr lang="en-US" sz="3600" b="0" kern="1200" dirty="0">
                <a:solidFill>
                  <a:schemeClr val="tx1"/>
                </a:solidFill>
                <a:latin typeface="+mj-lt"/>
                <a:ea typeface="+mj-ea"/>
                <a:cs typeface="+mj-cs"/>
              </a:defRPr>
            </a:lvl1pPr>
          </a:lstStyle>
          <a:p>
            <a:r>
              <a:rPr lang="ja-JP" altLang="en-US" smtClean="0"/>
              <a:t>マスター タイトルの書式設定</a:t>
            </a:r>
            <a:endParaRPr lang="en-US" dirty="0"/>
          </a:p>
        </p:txBody>
      </p:sp>
      <p:sp>
        <p:nvSpPr>
          <p:cNvPr id="3" name="Picture Placeholder 2"/>
          <p:cNvSpPr>
            <a:spLocks noGrp="1"/>
          </p:cNvSpPr>
          <p:nvPr>
            <p:ph type="pic" idx="1"/>
          </p:nvPr>
        </p:nvSpPr>
        <p:spPr>
          <a:xfrm>
            <a:off x="1524000" y="780826"/>
            <a:ext cx="2743200" cy="3467548"/>
          </a:xfrm>
          <a:solidFill>
            <a:schemeClr val="bg2"/>
          </a:solidFill>
          <a:ln w="127000">
            <a:solidFill>
              <a:schemeClr val="bg1"/>
            </a:solidFill>
            <a:miter lim="800000"/>
          </a:ln>
          <a:effectLst>
            <a:outerShdw blurRad="50800" dist="38100" dir="5400000" algn="t" rotWithShape="0">
              <a:prstClr val="black">
                <a:alpha val="25000"/>
              </a:prstClr>
            </a:outerShdw>
          </a:effectLst>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プレースホルダーまでドラッグするかアイコンをクリックして図を追加</a:t>
            </a:r>
            <a:endParaRPr lang="en-US" dirty="0"/>
          </a:p>
        </p:txBody>
      </p:sp>
      <p:sp>
        <p:nvSpPr>
          <p:cNvPr id="4" name="Text Placeholder 3"/>
          <p:cNvSpPr>
            <a:spLocks noGrp="1"/>
          </p:cNvSpPr>
          <p:nvPr>
            <p:ph type="body" sz="half" idx="2"/>
          </p:nvPr>
        </p:nvSpPr>
        <p:spPr>
          <a:xfrm>
            <a:off x="838200" y="5446059"/>
            <a:ext cx="7543800" cy="609600"/>
          </a:xfrm>
        </p:spPr>
        <p:txBody>
          <a:bodyPr vert="horz" lIns="91440" tIns="45720" rIns="91440" bIns="45720" rtlCol="0">
            <a:normAutofit/>
          </a:bodyPr>
          <a:lstStyle>
            <a:lvl1pPr marL="0" indent="0" algn="ctr">
              <a:spcBef>
                <a:spcPts val="0"/>
              </a:spcBef>
              <a:buNone/>
              <a:defRPr lang="en-US" sz="1600" kern="1200" smtClean="0">
                <a:solidFill>
                  <a:schemeClr val="tx1"/>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600"/>
              </a:spcBef>
              <a:buSzPct val="100000"/>
              <a:buFont typeface="Wingdings" pitchFamily="2" charset="2"/>
              <a:buNone/>
            </a:pPr>
            <a:r>
              <a:rPr lang="ja-JP" altLang="en-US" smtClean="0"/>
              <a:t>マスター テキストの書式設定</a:t>
            </a:r>
          </a:p>
        </p:txBody>
      </p:sp>
      <p:sp>
        <p:nvSpPr>
          <p:cNvPr id="5" name="Date Placeholder 4"/>
          <p:cNvSpPr>
            <a:spLocks noGrp="1"/>
          </p:cNvSpPr>
          <p:nvPr>
            <p:ph type="dt" sz="half" idx="10"/>
          </p:nvPr>
        </p:nvSpPr>
        <p:spPr/>
        <p:txBody>
          <a:bodyPr/>
          <a:lstStyle/>
          <a:p>
            <a:fld id="{1A87DB98-5495-4EA9-8ACC-096464759149}" type="datetime1">
              <a:rPr lang="en-US" altLang="ja-JP" smtClean="0"/>
              <a:t>16/09/04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D57B0AA-AC8E-4463-ADAC-E87D09B82E4F}" type="slidenum">
              <a:rPr lang="en-US" smtClean="0"/>
              <a:t>‹#›</a:t>
            </a:fld>
            <a:endParaRPr lang="en-US"/>
          </a:p>
        </p:txBody>
      </p:sp>
      <p:pic>
        <p:nvPicPr>
          <p:cNvPr id="6146" name="Picture 2" descr="captionLongAccent.png"/>
          <p:cNvPicPr>
            <a:picLocks noChangeAspect="1" noChangeArrowheads="1"/>
          </p:cNvPicPr>
          <p:nvPr/>
        </p:nvPicPr>
        <p:blipFill>
          <a:blip r:embed="rId4"/>
          <a:srcRect/>
          <a:stretch>
            <a:fillRect/>
          </a:stretch>
        </p:blipFill>
        <p:spPr bwMode="auto">
          <a:xfrm>
            <a:off x="1390650" y="5204012"/>
            <a:ext cx="6362700" cy="247650"/>
          </a:xfrm>
          <a:prstGeom prst="rect">
            <a:avLst/>
          </a:prstGeom>
          <a:noFill/>
        </p:spPr>
      </p:pic>
      <p:sp>
        <p:nvSpPr>
          <p:cNvPr id="14" name="Picture Placeholder 2"/>
          <p:cNvSpPr>
            <a:spLocks noGrp="1"/>
          </p:cNvSpPr>
          <p:nvPr>
            <p:ph type="pic" idx="13"/>
          </p:nvPr>
        </p:nvSpPr>
        <p:spPr>
          <a:xfrm>
            <a:off x="4912659" y="780826"/>
            <a:ext cx="2743200" cy="3467548"/>
          </a:xfrm>
          <a:solidFill>
            <a:schemeClr val="bg2"/>
          </a:solidFill>
          <a:ln w="127000">
            <a:solidFill>
              <a:schemeClr val="bg1"/>
            </a:solidFill>
            <a:miter lim="800000"/>
          </a:ln>
          <a:effectLst>
            <a:outerShdw blurRad="50800" dist="38100" dir="5400000" algn="t" rotWithShape="0">
              <a:prstClr val="black">
                <a:alpha val="25000"/>
              </a:prstClr>
            </a:outerShdw>
          </a:effectLst>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プレースホルダーまでドラッグするかアイコンをクリックして図を追加</a:t>
            </a:r>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pic>
        <p:nvPicPr>
          <p:cNvPr id="7" name="Picture 2" descr="pageAccent-Full.png"/>
          <p:cNvPicPr>
            <a:picLocks noChangeAspect="1" noChangeArrowheads="1"/>
          </p:cNvPicPr>
          <p:nvPr/>
        </p:nvPicPr>
        <p:blipFill>
          <a:blip r:embed="rId2"/>
          <a:srcRect/>
          <a:stretch>
            <a:fillRect/>
          </a:stretch>
        </p:blipFill>
        <p:spPr bwMode="auto">
          <a:xfrm>
            <a:off x="595313" y="1689847"/>
            <a:ext cx="7953375" cy="304800"/>
          </a:xfrm>
          <a:prstGeom prst="rect">
            <a:avLst/>
          </a:prstGeom>
          <a:noFill/>
        </p:spPr>
      </p:pic>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838200" y="2084294"/>
            <a:ext cx="7543800" cy="3639670"/>
          </a:xfrm>
        </p:spPr>
        <p:txBody>
          <a:bodyPr vert="eaVert"/>
          <a:lstStyle>
            <a:lvl5pPr>
              <a:defRPr/>
            </a:lvl5pPr>
            <a:lvl6pPr marL="2286000">
              <a:defRPr/>
            </a:lvl6pPr>
            <a:lvl7pPr marL="2286000">
              <a:defRPr/>
            </a:lvl7pPr>
            <a:lvl8pPr marL="2286000">
              <a:defRPr/>
            </a:lvl8pPr>
            <a:lvl9pPr marL="2286000">
              <a:defRPr/>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5091B123-D1D1-483D-AB07-BDC6AD2CF287}" type="datetime1">
              <a:rPr lang="en-US" altLang="ja-JP" smtClean="0"/>
              <a:t>16/09/04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57B0AA-AC8E-4463-ADAC-E87D09B82E4F}"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6600" y="922048"/>
            <a:ext cx="1676400" cy="4814888"/>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838200" y="922048"/>
            <a:ext cx="5638800" cy="4814888"/>
          </a:xfrm>
        </p:spPr>
        <p:txBody>
          <a:bodyPr vert="eaVert"/>
          <a:lstStyle>
            <a:lvl5pPr>
              <a:defRPr/>
            </a:lvl5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FC9F9A8B-207E-453B-BA6A-BC87638CFB9C}" type="datetime1">
              <a:rPr lang="en-US" altLang="ja-JP" smtClean="0"/>
              <a:t>16/09/04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57B0AA-AC8E-4463-ADAC-E87D09B82E4F}" type="slidenum">
              <a:rPr lang="en-US" smtClean="0"/>
              <a:t>‹#›</a:t>
            </a:fld>
            <a:endParaRPr lang="en-US"/>
          </a:p>
        </p:txBody>
      </p:sp>
      <p:pic>
        <p:nvPicPr>
          <p:cNvPr id="5122" name="Picture 2" descr="verticalAccent.png"/>
          <p:cNvPicPr>
            <a:picLocks noChangeAspect="1" noChangeArrowheads="1"/>
          </p:cNvPicPr>
          <p:nvPr/>
        </p:nvPicPr>
        <p:blipFill>
          <a:blip r:embed="rId2"/>
          <a:srcRect/>
          <a:stretch>
            <a:fillRect/>
          </a:stretch>
        </p:blipFill>
        <p:spPr bwMode="auto">
          <a:xfrm>
            <a:off x="6626225" y="860612"/>
            <a:ext cx="247364" cy="4937760"/>
          </a:xfrm>
          <a:prstGeom prst="rect">
            <a:avLst/>
          </a:prstGeom>
          <a:noFill/>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lvl5pPr>
              <a:defRPr/>
            </a:lvl5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EF486929-F41B-4845-9091-4A46BBE0CD38}" type="datetime1">
              <a:rPr lang="en-US" altLang="ja-JP" smtClean="0"/>
              <a:t>16/09/04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57B0AA-AC8E-4463-ADAC-E87D09B82E4F}" type="slidenum">
              <a:rPr lang="en-US" smtClean="0"/>
              <a:t>‹#›</a:t>
            </a:fld>
            <a:endParaRPr lang="en-US"/>
          </a:p>
        </p:txBody>
      </p:sp>
      <p:pic>
        <p:nvPicPr>
          <p:cNvPr id="7" name="Picture 2" descr="pageAccent-Full.png"/>
          <p:cNvPicPr>
            <a:picLocks noChangeAspect="1" noChangeArrowheads="1"/>
          </p:cNvPicPr>
          <p:nvPr/>
        </p:nvPicPr>
        <p:blipFill>
          <a:blip r:embed="rId2"/>
          <a:srcRect/>
          <a:stretch>
            <a:fillRect/>
          </a:stretch>
        </p:blipFill>
        <p:spPr bwMode="auto">
          <a:xfrm>
            <a:off x="595313" y="1689847"/>
            <a:ext cx="7953375" cy="304800"/>
          </a:xfrm>
          <a:prstGeom prst="rect">
            <a:avLst/>
          </a:prstGeom>
          <a:noFill/>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図付きタイトル スライド">
    <p:spTree>
      <p:nvGrpSpPr>
        <p:cNvPr id="1" name=""/>
        <p:cNvGrpSpPr/>
        <p:nvPr/>
      </p:nvGrpSpPr>
      <p:grpSpPr>
        <a:xfrm>
          <a:off x="0" y="0"/>
          <a:ext cx="0" cy="0"/>
          <a:chOff x="0" y="0"/>
          <a:chExt cx="0" cy="0"/>
        </a:xfrm>
      </p:grpSpPr>
      <p:pic>
        <p:nvPicPr>
          <p:cNvPr id="8" name="Picture 7" descr="coverEmboss.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ctrTitle"/>
          </p:nvPr>
        </p:nvSpPr>
        <p:spPr>
          <a:xfrm>
            <a:off x="1102519" y="4038600"/>
            <a:ext cx="6938963" cy="1174376"/>
          </a:xfrm>
        </p:spPr>
        <p:txBody>
          <a:bodyPr anchor="b" anchorCtr="0">
            <a:noAutofit/>
          </a:bodyPr>
          <a:lstStyle>
            <a:lvl1pPr>
              <a:lnSpc>
                <a:spcPct val="95000"/>
              </a:lnSpc>
              <a:defRPr sz="520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1102520" y="5212977"/>
            <a:ext cx="6938961" cy="775447"/>
          </a:xfrm>
        </p:spPr>
        <p:txBody>
          <a:bodyPr>
            <a:normAutofit/>
          </a:bodyPr>
          <a:lstStyle>
            <a:lvl1pPr marL="0" indent="0" algn="ctr">
              <a:spcBef>
                <a:spcPts val="0"/>
              </a:spcBef>
              <a:buNone/>
              <a:defRPr sz="1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a:xfrm>
            <a:off x="5907741" y="6214969"/>
            <a:ext cx="2133600" cy="275478"/>
          </a:xfrm>
        </p:spPr>
        <p:txBody>
          <a:bodyPr/>
          <a:lstStyle>
            <a:lvl1pPr>
              <a:defRPr>
                <a:solidFill>
                  <a:schemeClr val="bg2">
                    <a:lumMod val="60000"/>
                    <a:lumOff val="40000"/>
                  </a:schemeClr>
                </a:solidFill>
              </a:defRPr>
            </a:lvl1pPr>
          </a:lstStyle>
          <a:p>
            <a:fld id="{DA447168-2090-4820-A35E-93342739CA2C}" type="datetime1">
              <a:rPr lang="en-US" altLang="ja-JP" smtClean="0"/>
              <a:t>16/09/04</a:t>
            </a:fld>
            <a:endParaRPr lang="en-US"/>
          </a:p>
        </p:txBody>
      </p:sp>
      <p:sp>
        <p:nvSpPr>
          <p:cNvPr id="5" name="Footer Placeholder 4"/>
          <p:cNvSpPr>
            <a:spLocks noGrp="1"/>
          </p:cNvSpPr>
          <p:nvPr>
            <p:ph type="ftr" sz="quarter" idx="11"/>
          </p:nvPr>
        </p:nvSpPr>
        <p:spPr>
          <a:xfrm>
            <a:off x="1102659" y="6214969"/>
            <a:ext cx="2895600" cy="275478"/>
          </a:xfrm>
        </p:spPr>
        <p:txBody>
          <a:bodyPr/>
          <a:lstStyle>
            <a:lvl1pPr>
              <a:defRPr>
                <a:solidFill>
                  <a:schemeClr val="bg2">
                    <a:lumMod val="60000"/>
                    <a:lumOff val="40000"/>
                  </a:schemeClr>
                </a:solidFill>
              </a:defRPr>
            </a:lvl1pPr>
          </a:lstStyle>
          <a:p>
            <a:endParaRPr lang="en-US"/>
          </a:p>
        </p:txBody>
      </p:sp>
      <p:sp>
        <p:nvSpPr>
          <p:cNvPr id="6" name="Slide Number Placeholder 5"/>
          <p:cNvSpPr>
            <a:spLocks noGrp="1"/>
          </p:cNvSpPr>
          <p:nvPr>
            <p:ph type="sldNum" sz="quarter" idx="12"/>
          </p:nvPr>
        </p:nvSpPr>
        <p:spPr>
          <a:xfrm>
            <a:off x="4343400" y="6214969"/>
            <a:ext cx="457200" cy="275478"/>
          </a:xfrm>
        </p:spPr>
        <p:txBody>
          <a:bodyPr/>
          <a:lstStyle>
            <a:lvl1pPr>
              <a:defRPr>
                <a:solidFill>
                  <a:schemeClr val="bg2">
                    <a:lumMod val="60000"/>
                    <a:lumOff val="40000"/>
                  </a:schemeClr>
                </a:solidFill>
              </a:defRPr>
            </a:lvl1pPr>
          </a:lstStyle>
          <a:p>
            <a:fld id="{2D57B0AA-AC8E-4463-ADAC-E87D09B82E4F}" type="slidenum">
              <a:rPr lang="en-US" smtClean="0"/>
              <a:t>‹#›</a:t>
            </a:fld>
            <a:endParaRPr lang="en-US"/>
          </a:p>
        </p:txBody>
      </p:sp>
      <p:pic>
        <p:nvPicPr>
          <p:cNvPr id="9" name="Picture 8" descr="coverAccentBottom.png"/>
          <p:cNvPicPr>
            <a:picLocks noChangeAspect="1"/>
          </p:cNvPicPr>
          <p:nvPr/>
        </p:nvPicPr>
        <p:blipFill>
          <a:blip r:embed="rId3"/>
          <a:stretch>
            <a:fillRect/>
          </a:stretch>
        </p:blipFill>
        <p:spPr>
          <a:xfrm>
            <a:off x="914400" y="3915801"/>
            <a:ext cx="7315200" cy="400705"/>
          </a:xfrm>
          <a:prstGeom prst="rect">
            <a:avLst/>
          </a:prstGeom>
        </p:spPr>
      </p:pic>
      <p:sp>
        <p:nvSpPr>
          <p:cNvPr id="11" name="Picture Placeholder 2"/>
          <p:cNvSpPr>
            <a:spLocks noGrp="1"/>
          </p:cNvSpPr>
          <p:nvPr>
            <p:ph type="pic" idx="13"/>
          </p:nvPr>
        </p:nvSpPr>
        <p:spPr>
          <a:xfrm>
            <a:off x="1188720" y="1004455"/>
            <a:ext cx="6766560" cy="2729345"/>
          </a:xfrm>
          <a:solidFill>
            <a:schemeClr val="bg2"/>
          </a:solidFill>
          <a:ln w="127000">
            <a:solidFill>
              <a:schemeClr val="tx1"/>
            </a:solidFill>
            <a:miter lim="800000"/>
          </a:ln>
          <a:effectLst>
            <a:outerShdw blurRad="50800" dist="38100" dir="5400000" algn="t" rotWithShape="0">
              <a:prstClr val="black">
                <a:alpha val="25000"/>
              </a:prstClr>
            </a:outerShdw>
          </a:effectLst>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プレースホルダーまでドラッグするかアイコンをクリックして図を追加</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1116012" y="1904998"/>
            <a:ext cx="6938964" cy="1582271"/>
          </a:xfrm>
        </p:spPr>
        <p:txBody>
          <a:bodyPr vert="horz" lIns="91440" tIns="45720" rIns="91440" bIns="45720" rtlCol="0" anchor="b" anchorCtr="0">
            <a:noAutofit/>
          </a:bodyPr>
          <a:lstStyle>
            <a:lvl1pPr algn="ctr" defTabSz="914400" rtl="0" eaLnBrk="1" latinLnBrk="0" hangingPunct="1">
              <a:lnSpc>
                <a:spcPct val="95000"/>
              </a:lnSpc>
              <a:spcBef>
                <a:spcPct val="0"/>
              </a:spcBef>
              <a:buNone/>
              <a:defRPr lang="en-US" sz="5600" kern="1200">
                <a:solidFill>
                  <a:schemeClr val="tx1"/>
                </a:solidFill>
                <a:latin typeface="+mj-lt"/>
                <a:ea typeface="+mj-ea"/>
                <a:cs typeface="+mj-cs"/>
              </a:defRPr>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1116012" y="3487271"/>
            <a:ext cx="6938960" cy="1143000"/>
          </a:xfrm>
        </p:spPr>
        <p:txBody>
          <a:bodyPr vert="horz" lIns="91440" tIns="45720" rIns="91440" bIns="45720" rtlCol="0">
            <a:normAutofit/>
          </a:bodyPr>
          <a:lstStyle>
            <a:lvl1pPr marL="0" indent="0" algn="ctr" defTabSz="914400" rtl="0" eaLnBrk="1" latinLnBrk="0" hangingPunct="1">
              <a:spcBef>
                <a:spcPts val="300"/>
              </a:spcBef>
              <a:buSzPct val="100000"/>
              <a:buFont typeface="Wingdings" pitchFamily="2" charset="2"/>
              <a:buNone/>
              <a:defRPr lang="en-US" sz="1800" kern="1200" smtClean="0">
                <a:solidFill>
                  <a:schemeClr val="tx1"/>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9BA42326-A203-4B3F-9E28-E9828982D3EF}" type="datetime1">
              <a:rPr lang="en-US" altLang="ja-JP" smtClean="0"/>
              <a:t>16/09/04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57B0AA-AC8E-4463-ADAC-E87D09B82E4F}" type="slidenum">
              <a:rPr lang="en-US" smtClean="0"/>
              <a:t>‹#›</a:t>
            </a:fld>
            <a:endParaRPr lang="en-US"/>
          </a:p>
        </p:txBody>
      </p:sp>
      <p:pic>
        <p:nvPicPr>
          <p:cNvPr id="1026" name="Picture 2" descr="SectionAccentTop.png"/>
          <p:cNvPicPr>
            <a:picLocks noChangeAspect="1" noChangeArrowheads="1"/>
          </p:cNvPicPr>
          <p:nvPr/>
        </p:nvPicPr>
        <p:blipFill>
          <a:blip r:embed="rId2"/>
          <a:srcRect/>
          <a:stretch>
            <a:fillRect/>
          </a:stretch>
        </p:blipFill>
        <p:spPr bwMode="auto">
          <a:xfrm>
            <a:off x="914400" y="1618488"/>
            <a:ext cx="7315200" cy="356382"/>
          </a:xfrm>
          <a:prstGeom prst="rect">
            <a:avLst/>
          </a:prstGeom>
          <a:noFill/>
        </p:spPr>
      </p:pic>
      <p:pic>
        <p:nvPicPr>
          <p:cNvPr id="1027" name="Picture 3" descr="SectionAccentBottom.png"/>
          <p:cNvPicPr>
            <a:picLocks noChangeAspect="1" noChangeArrowheads="1"/>
          </p:cNvPicPr>
          <p:nvPr/>
        </p:nvPicPr>
        <p:blipFill>
          <a:blip r:embed="rId3"/>
          <a:srcRect/>
          <a:stretch>
            <a:fillRect/>
          </a:stretch>
        </p:blipFill>
        <p:spPr bwMode="auto">
          <a:xfrm>
            <a:off x="914400" y="4690872"/>
            <a:ext cx="7315200" cy="356382"/>
          </a:xfrm>
          <a:prstGeom prst="rect">
            <a:avLst/>
          </a:prstGeom>
          <a:noFill/>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pic>
        <p:nvPicPr>
          <p:cNvPr id="8" name="Picture 2" descr="pageAccent-Full.png"/>
          <p:cNvPicPr>
            <a:picLocks noChangeAspect="1" noChangeArrowheads="1"/>
          </p:cNvPicPr>
          <p:nvPr/>
        </p:nvPicPr>
        <p:blipFill>
          <a:blip r:embed="rId2"/>
          <a:srcRect/>
          <a:stretch>
            <a:fillRect/>
          </a:stretch>
        </p:blipFill>
        <p:spPr bwMode="auto">
          <a:xfrm>
            <a:off x="595313" y="1689847"/>
            <a:ext cx="7953375" cy="304800"/>
          </a:xfrm>
          <a:prstGeom prst="rect">
            <a:avLst/>
          </a:prstGeom>
          <a:noFill/>
        </p:spPr>
      </p:pic>
      <p:sp>
        <p:nvSpPr>
          <p:cNvPr id="2" name="Title 1"/>
          <p:cNvSpPr>
            <a:spLocks noGrp="1"/>
          </p:cNvSpPr>
          <p:nvPr>
            <p:ph type="title"/>
          </p:nvPr>
        </p:nvSpPr>
        <p:spPr/>
        <p:txBody>
          <a:bodyPr/>
          <a:lstStyle/>
          <a:p>
            <a:r>
              <a:rPr lang="ja-JP" altLang="en-US" smtClean="0"/>
              <a:t>マスター タイトルの書式設定</a:t>
            </a:r>
            <a:endParaRPr lang="en-US"/>
          </a:p>
        </p:txBody>
      </p:sp>
      <p:sp>
        <p:nvSpPr>
          <p:cNvPr id="3" name="Content Placeholder 2"/>
          <p:cNvSpPr>
            <a:spLocks noGrp="1"/>
          </p:cNvSpPr>
          <p:nvPr>
            <p:ph sz="half" idx="1"/>
          </p:nvPr>
        </p:nvSpPr>
        <p:spPr>
          <a:xfrm>
            <a:off x="838200" y="2084293"/>
            <a:ext cx="3429000" cy="3639312"/>
          </a:xfrm>
        </p:spPr>
        <p:txBody>
          <a:bodyPr>
            <a:normAutofit/>
          </a:bodyPr>
          <a:lstStyle>
            <a:lvl1pPr marL="282575" indent="-282575">
              <a:defRPr sz="2000"/>
            </a:lvl1pPr>
            <a:lvl2pPr marL="573088" indent="-282575">
              <a:defRPr sz="1800"/>
            </a:lvl2pPr>
            <a:lvl3pPr marL="855663" indent="-282575">
              <a:defRPr sz="1800"/>
            </a:lvl3pPr>
            <a:lvl4pPr marL="1146175" indent="-282575">
              <a:defRPr sz="1800"/>
            </a:lvl4pPr>
            <a:lvl5pPr marL="1430338" indent="-282575">
              <a:defRPr sz="1800"/>
            </a:lvl5pPr>
            <a:lvl6pPr marL="1712913" indent="-282575">
              <a:defRPr sz="1800"/>
            </a:lvl6pPr>
            <a:lvl7pPr marL="2003425" indent="-282575">
              <a:defRPr sz="1800"/>
            </a:lvl7pPr>
            <a:lvl8pPr marL="2286000" indent="-282575">
              <a:defRPr sz="1800"/>
            </a:lvl8pPr>
            <a:lvl9pPr marL="2568575" indent="-282575">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smtClean="0"/>
          </a:p>
        </p:txBody>
      </p:sp>
      <p:sp>
        <p:nvSpPr>
          <p:cNvPr id="4" name="Content Placeholder 3"/>
          <p:cNvSpPr>
            <a:spLocks noGrp="1"/>
          </p:cNvSpPr>
          <p:nvPr>
            <p:ph sz="half" idx="2"/>
          </p:nvPr>
        </p:nvSpPr>
        <p:spPr>
          <a:xfrm>
            <a:off x="4926106" y="2084293"/>
            <a:ext cx="3429000" cy="3639312"/>
          </a:xfrm>
        </p:spPr>
        <p:txBody>
          <a:bodyPr>
            <a:normAutofit/>
          </a:bodyPr>
          <a:lstStyle>
            <a:lvl1pPr marL="282575" indent="-282575">
              <a:defRPr sz="2000"/>
            </a:lvl1pPr>
            <a:lvl2pPr marL="573088" indent="-282575">
              <a:defRPr sz="1800"/>
            </a:lvl2pPr>
            <a:lvl3pPr marL="855663" indent="-282575">
              <a:defRPr sz="1800"/>
            </a:lvl3pPr>
            <a:lvl4pPr marL="1146175" indent="-282575">
              <a:defRPr sz="1800"/>
            </a:lvl4pPr>
            <a:lvl5pPr marL="1430338" indent="-282575">
              <a:defRPr sz="1800"/>
            </a:lvl5pPr>
            <a:lvl6pPr marL="1712913" indent="-282575">
              <a:defRPr sz="1800"/>
            </a:lvl6pPr>
            <a:lvl7pPr marL="2005013" indent="-282575">
              <a:defRPr sz="1800"/>
            </a:lvl7pPr>
            <a:lvl8pPr marL="2287588" indent="-282575">
              <a:defRPr sz="1800"/>
            </a:lvl8pPr>
            <a:lvl9pPr marL="2568575" indent="-280988">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2AE43D5E-78FE-4EC0-A9BF-A048D5A49A54}" type="datetime1">
              <a:rPr lang="en-US" altLang="ja-JP" smtClean="0"/>
              <a:t>16/09/04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D57B0AA-AC8E-4463-ADAC-E87D09B82E4F}"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pic>
        <p:nvPicPr>
          <p:cNvPr id="10" name="Picture 2" descr="pageAccent-Full.png"/>
          <p:cNvPicPr>
            <a:picLocks noChangeAspect="1" noChangeArrowheads="1"/>
          </p:cNvPicPr>
          <p:nvPr/>
        </p:nvPicPr>
        <p:blipFill>
          <a:blip r:embed="rId2"/>
          <a:srcRect/>
          <a:stretch>
            <a:fillRect/>
          </a:stretch>
        </p:blipFill>
        <p:spPr bwMode="auto">
          <a:xfrm>
            <a:off x="595313" y="1689847"/>
            <a:ext cx="7953375" cy="304800"/>
          </a:xfrm>
          <a:prstGeom prst="rect">
            <a:avLst/>
          </a:prstGeom>
          <a:noFill/>
        </p:spPr>
      </p:pic>
      <p:sp>
        <p:nvSpPr>
          <p:cNvPr id="2" name="Title 1"/>
          <p:cNvSpPr>
            <a:spLocks noGrp="1"/>
          </p:cNvSpPr>
          <p:nvPr>
            <p:ph type="title"/>
          </p:nvPr>
        </p:nvSpPr>
        <p:spPr/>
        <p:txBody>
          <a:bodyPr/>
          <a:lstStyle>
            <a:lvl1pPr>
              <a:defRPr/>
            </a:lvl1pPr>
          </a:lstStyle>
          <a:p>
            <a:r>
              <a:rPr lang="ja-JP" altLang="en-US" smtClean="0"/>
              <a:t>マスター タイトルの書式設定</a:t>
            </a:r>
            <a:endParaRPr lang="en-US"/>
          </a:p>
        </p:txBody>
      </p:sp>
      <p:sp>
        <p:nvSpPr>
          <p:cNvPr id="3" name="Text Placeholder 2"/>
          <p:cNvSpPr>
            <a:spLocks noGrp="1"/>
          </p:cNvSpPr>
          <p:nvPr>
            <p:ph type="body" idx="1"/>
          </p:nvPr>
        </p:nvSpPr>
        <p:spPr>
          <a:xfrm>
            <a:off x="1181100" y="1839913"/>
            <a:ext cx="2743200" cy="903287"/>
          </a:xfrm>
        </p:spPr>
        <p:txBody>
          <a:bodyPr anchor="ctr" anchorCtr="0">
            <a:noAutofit/>
          </a:bodyPr>
          <a:lstStyle>
            <a:lvl1pPr marL="0" indent="0" algn="ctr">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838200" y="2971800"/>
            <a:ext cx="3429000" cy="2751804"/>
          </a:xfrm>
        </p:spPr>
        <p:txBody>
          <a:bodyPr>
            <a:normAutofit/>
          </a:bodyPr>
          <a:lstStyle>
            <a:lvl1pPr marL="282575" indent="-282575">
              <a:defRPr sz="1800"/>
            </a:lvl1pPr>
            <a:lvl2pPr marL="573088" indent="-282575">
              <a:defRPr sz="1800"/>
            </a:lvl2pPr>
            <a:lvl3pPr marL="855663" indent="-282575">
              <a:defRPr sz="1800"/>
            </a:lvl3pPr>
            <a:lvl4pPr marL="1146175" indent="-282575">
              <a:defRPr sz="1800"/>
            </a:lvl4pPr>
            <a:lvl5pPr marL="1430338" indent="-284163">
              <a:defRPr sz="1800"/>
            </a:lvl5pPr>
            <a:lvl6pPr marL="1712913" indent="-282575">
              <a:defRPr sz="1600"/>
            </a:lvl6pPr>
            <a:lvl7pPr marL="2003425" indent="-282575">
              <a:defRPr sz="1600"/>
            </a:lvl7pPr>
            <a:lvl8pPr marL="2286000" indent="-282575">
              <a:defRPr sz="1600"/>
            </a:lvl8pPr>
            <a:lvl9pPr marL="2568575" indent="-282575">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smtClean="0"/>
          </a:p>
        </p:txBody>
      </p:sp>
      <p:sp>
        <p:nvSpPr>
          <p:cNvPr id="5" name="Text Placeholder 4"/>
          <p:cNvSpPr>
            <a:spLocks noGrp="1"/>
          </p:cNvSpPr>
          <p:nvPr>
            <p:ph type="body" sz="quarter" idx="3"/>
          </p:nvPr>
        </p:nvSpPr>
        <p:spPr>
          <a:xfrm>
            <a:off x="5269006" y="1839913"/>
            <a:ext cx="2743200" cy="903287"/>
          </a:xfrm>
        </p:spPr>
        <p:txBody>
          <a:bodyPr anchor="ctr" anchorCtr="0">
            <a:noAutofit/>
          </a:bodyPr>
          <a:lstStyle>
            <a:lvl1pPr marL="0" indent="0" algn="ctr">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4926106" y="2971800"/>
            <a:ext cx="3429000" cy="2751804"/>
          </a:xfrm>
        </p:spPr>
        <p:txBody>
          <a:bodyPr>
            <a:normAutofit/>
          </a:bodyPr>
          <a:lstStyle>
            <a:lvl1pPr marL="282575" indent="-282575">
              <a:defRPr sz="1800"/>
            </a:lvl1pPr>
            <a:lvl2pPr marL="573088" indent="-282575">
              <a:defRPr sz="1800"/>
            </a:lvl2pPr>
            <a:lvl3pPr marL="855663" indent="-282575">
              <a:defRPr sz="1800"/>
            </a:lvl3pPr>
            <a:lvl4pPr marL="1146175" indent="-282575">
              <a:defRPr sz="1800"/>
            </a:lvl4pPr>
            <a:lvl5pPr marL="1430338" indent="-282575">
              <a:defRPr sz="1800"/>
            </a:lvl5pPr>
            <a:lvl6pPr marL="1712913" indent="-282575">
              <a:defRPr sz="1600"/>
            </a:lvl6pPr>
            <a:lvl7pPr marL="2003425" indent="-282575">
              <a:defRPr sz="1600"/>
            </a:lvl7pPr>
            <a:lvl8pPr marL="2286000" indent="-282575">
              <a:defRPr sz="1600"/>
            </a:lvl8pPr>
            <a:lvl9pPr marL="2568575" indent="-282575">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14ABE4AB-0E47-42F9-97E7-EE25352E3B5D}" type="datetime1">
              <a:rPr lang="en-US" altLang="ja-JP" smtClean="0"/>
              <a:t>16/09/04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D57B0AA-AC8E-4463-ADAC-E87D09B82E4F}" type="slidenum">
              <a:rPr lang="en-US" smtClean="0"/>
              <a:t>‹#›</a:t>
            </a:fld>
            <a:endParaRPr lang="en-US"/>
          </a:p>
        </p:txBody>
      </p:sp>
      <p:pic>
        <p:nvPicPr>
          <p:cNvPr id="2050" name="Picture 2" descr="comparisonRule.png"/>
          <p:cNvPicPr>
            <a:picLocks noChangeAspect="1" noChangeArrowheads="1"/>
          </p:cNvPicPr>
          <p:nvPr/>
        </p:nvPicPr>
        <p:blipFill>
          <a:blip r:embed="rId3"/>
          <a:srcRect/>
          <a:stretch>
            <a:fillRect/>
          </a:stretch>
        </p:blipFill>
        <p:spPr bwMode="auto">
          <a:xfrm>
            <a:off x="1247775" y="2686050"/>
            <a:ext cx="2609850" cy="133350"/>
          </a:xfrm>
          <a:prstGeom prst="rect">
            <a:avLst/>
          </a:prstGeom>
          <a:noFill/>
        </p:spPr>
      </p:pic>
      <p:pic>
        <p:nvPicPr>
          <p:cNvPr id="12" name="Picture 2" descr="comparisonRule.png"/>
          <p:cNvPicPr>
            <a:picLocks noChangeAspect="1" noChangeArrowheads="1"/>
          </p:cNvPicPr>
          <p:nvPr/>
        </p:nvPicPr>
        <p:blipFill>
          <a:blip r:embed="rId3"/>
          <a:srcRect/>
          <a:stretch>
            <a:fillRect/>
          </a:stretch>
        </p:blipFill>
        <p:spPr bwMode="auto">
          <a:xfrm>
            <a:off x="5335681" y="2686050"/>
            <a:ext cx="2609850" cy="133350"/>
          </a:xfrm>
          <a:prstGeom prst="rect">
            <a:avLst/>
          </a:prstGeom>
          <a:no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pic>
        <p:nvPicPr>
          <p:cNvPr id="6" name="Picture 2" descr="pageAccent-Full.png"/>
          <p:cNvPicPr>
            <a:picLocks noChangeAspect="1" noChangeArrowheads="1"/>
          </p:cNvPicPr>
          <p:nvPr/>
        </p:nvPicPr>
        <p:blipFill>
          <a:blip r:embed="rId2"/>
          <a:srcRect/>
          <a:stretch>
            <a:fillRect/>
          </a:stretch>
        </p:blipFill>
        <p:spPr bwMode="auto">
          <a:xfrm>
            <a:off x="595313" y="1689847"/>
            <a:ext cx="7953375" cy="304800"/>
          </a:xfrm>
          <a:prstGeom prst="rect">
            <a:avLst/>
          </a:prstGeom>
          <a:noFill/>
        </p:spPr>
      </p:pic>
      <p:sp>
        <p:nvSpPr>
          <p:cNvPr id="2" name="Title 1"/>
          <p:cNvSpPr>
            <a:spLocks noGrp="1"/>
          </p:cNvSpPr>
          <p:nvPr>
            <p:ph type="title"/>
          </p:nvPr>
        </p:nvSpPr>
        <p:spPr/>
        <p:txBody>
          <a:bodyPr/>
          <a:lstStyle/>
          <a:p>
            <a:r>
              <a:rPr lang="ja-JP" altLang="en-US" smtClean="0"/>
              <a:t>マスター タイトルの書式設定</a:t>
            </a:r>
            <a:endParaRPr lang="en-US"/>
          </a:p>
        </p:txBody>
      </p:sp>
      <p:sp>
        <p:nvSpPr>
          <p:cNvPr id="3" name="Date Placeholder 2"/>
          <p:cNvSpPr>
            <a:spLocks noGrp="1"/>
          </p:cNvSpPr>
          <p:nvPr>
            <p:ph type="dt" sz="half" idx="10"/>
          </p:nvPr>
        </p:nvSpPr>
        <p:spPr/>
        <p:txBody>
          <a:bodyPr/>
          <a:lstStyle/>
          <a:p>
            <a:fld id="{F73BCC9A-57F0-4BA6-A215-BF6BCF1B5C32}" type="datetime1">
              <a:rPr lang="en-US" altLang="ja-JP" smtClean="0"/>
              <a:t>16/09/04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D57B0AA-AC8E-4463-ADAC-E87D09B82E4F}"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60115EF-82DE-4AEC-8117-535F6B2DCE5C}" type="datetime1">
              <a:rPr lang="en-US" altLang="ja-JP" smtClean="0"/>
              <a:t>16/09/04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D57B0AA-AC8E-4463-ADAC-E87D09B82E4F}"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838200" y="914400"/>
            <a:ext cx="3429000" cy="1371600"/>
          </a:xfrm>
        </p:spPr>
        <p:txBody>
          <a:bodyPr anchor="b">
            <a:noAutofit/>
          </a:bodyPr>
          <a:lstStyle>
            <a:lvl1pPr algn="ctr">
              <a:defRPr sz="3600" b="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4926106" y="914400"/>
            <a:ext cx="3429000" cy="4815841"/>
          </a:xfrm>
        </p:spPr>
        <p:txBody>
          <a:bodyPr>
            <a:normAutofit/>
          </a:bodyPr>
          <a:lstStyle>
            <a:lvl1pPr marL="341313" indent="-341313">
              <a:defRPr sz="2200"/>
            </a:lvl1pPr>
            <a:lvl2pPr marL="631825" indent="-284163">
              <a:defRPr sz="2000"/>
            </a:lvl2pPr>
            <a:lvl3pPr marL="914400" indent="-284163">
              <a:defRPr sz="1800"/>
            </a:lvl3pPr>
            <a:lvl4pPr marL="1196975" indent="-284163">
              <a:defRPr sz="1800"/>
            </a:lvl4pPr>
            <a:lvl5pPr marL="1487488" indent="-284163">
              <a:defRPr sz="1800"/>
            </a:lvl5pPr>
            <a:lvl6pPr marL="1770063" indent="-284163">
              <a:defRPr sz="1800"/>
            </a:lvl6pPr>
            <a:lvl7pPr marL="2060575" indent="-284163">
              <a:defRPr sz="1800"/>
            </a:lvl7pPr>
            <a:lvl8pPr marL="2344738" indent="-284163">
              <a:defRPr sz="1800"/>
            </a:lvl8pPr>
            <a:lvl9pPr marL="2627313" indent="-284163">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838200" y="2667001"/>
            <a:ext cx="3429000" cy="2895600"/>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A0085971-A922-4067-8F92-2D6DE1D45518}" type="datetime1">
              <a:rPr lang="en-US" altLang="ja-JP" smtClean="0"/>
              <a:t>16/09/04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D57B0AA-AC8E-4463-ADAC-E87D09B82E4F}" type="slidenum">
              <a:rPr lang="en-US" smtClean="0"/>
              <a:t>‹#›</a:t>
            </a:fld>
            <a:endParaRPr lang="en-US"/>
          </a:p>
        </p:txBody>
      </p:sp>
      <p:pic>
        <p:nvPicPr>
          <p:cNvPr id="3074" name="Picture 2" descr="captionAccent.png"/>
          <p:cNvPicPr>
            <a:picLocks noChangeAspect="1" noChangeArrowheads="1"/>
          </p:cNvPicPr>
          <p:nvPr/>
        </p:nvPicPr>
        <p:blipFill>
          <a:blip r:embed="rId2"/>
          <a:srcRect/>
          <a:stretch>
            <a:fillRect/>
          </a:stretch>
        </p:blipFill>
        <p:spPr bwMode="auto">
          <a:xfrm>
            <a:off x="838200" y="2326341"/>
            <a:ext cx="3429000" cy="240307"/>
          </a:xfrm>
          <a:prstGeom prst="rect">
            <a:avLst/>
          </a:prstGeom>
          <a:noFill/>
        </p:spPr>
      </p:pic>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6" Type="http://schemas.openxmlformats.org/officeDocument/2006/relationships/image" Target="../media/image5.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Picture 6" descr="interiorEdging.png"/>
          <p:cNvPicPr>
            <a:picLocks noChangeAspect="1"/>
          </p:cNvPicPr>
          <p:nvPr/>
        </p:nvPicPr>
        <p:blipFill>
          <a:blip r:embed="rId16"/>
          <a:stretch>
            <a:fillRect/>
          </a:stretch>
        </p:blipFill>
        <p:spPr>
          <a:xfrm>
            <a:off x="0" y="0"/>
            <a:ext cx="9144000" cy="6858000"/>
          </a:xfrm>
          <a:prstGeom prst="rect">
            <a:avLst/>
          </a:prstGeom>
        </p:spPr>
      </p:pic>
      <p:sp>
        <p:nvSpPr>
          <p:cNvPr id="2" name="Title Placeholder 1"/>
          <p:cNvSpPr>
            <a:spLocks noGrp="1"/>
          </p:cNvSpPr>
          <p:nvPr>
            <p:ph type="title"/>
          </p:nvPr>
        </p:nvSpPr>
        <p:spPr>
          <a:xfrm>
            <a:off x="800100" y="381000"/>
            <a:ext cx="7543800" cy="1371600"/>
          </a:xfrm>
          <a:prstGeom prst="rect">
            <a:avLst/>
          </a:prstGeom>
        </p:spPr>
        <p:txBody>
          <a:bodyPr vert="horz" lIns="91440" tIns="45720" rIns="91440" bIns="45720" rtlCol="0" anchor="ctr">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1097280" y="2084294"/>
            <a:ext cx="6949440" cy="3639670"/>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6553200" y="6118412"/>
            <a:ext cx="2133600" cy="275478"/>
          </a:xfrm>
          <a:prstGeom prst="rect">
            <a:avLst/>
          </a:prstGeom>
        </p:spPr>
        <p:txBody>
          <a:bodyPr vert="horz" lIns="91440" tIns="45720" rIns="91440" bIns="45720" rtlCol="0" anchor="ctr"/>
          <a:lstStyle>
            <a:lvl1pPr algn="r">
              <a:defRPr sz="1200">
                <a:solidFill>
                  <a:schemeClr val="tx1"/>
                </a:solidFill>
              </a:defRPr>
            </a:lvl1pPr>
          </a:lstStyle>
          <a:p>
            <a:fld id="{F6B888BA-E7AA-4486-A283-A9860543509E}" type="datetime1">
              <a:rPr lang="en-US" altLang="ja-JP" smtClean="0"/>
              <a:t>16/09/04</a:t>
            </a:fld>
            <a:endParaRPr lang="en-US"/>
          </a:p>
        </p:txBody>
      </p:sp>
      <p:sp>
        <p:nvSpPr>
          <p:cNvPr id="5" name="Footer Placeholder 4"/>
          <p:cNvSpPr>
            <a:spLocks noGrp="1"/>
          </p:cNvSpPr>
          <p:nvPr>
            <p:ph type="ftr" sz="quarter" idx="3"/>
          </p:nvPr>
        </p:nvSpPr>
        <p:spPr>
          <a:xfrm>
            <a:off x="457200" y="6118412"/>
            <a:ext cx="2895600" cy="275478"/>
          </a:xfrm>
          <a:prstGeom prst="rect">
            <a:avLst/>
          </a:prstGeom>
        </p:spPr>
        <p:txBody>
          <a:bodyPr vert="horz" lIns="91440" tIns="45720" rIns="91440" bIns="45720" rtlCol="0" anchor="ctr"/>
          <a:lstStyle>
            <a:lvl1pPr algn="l">
              <a:defRPr sz="1200">
                <a:solidFill>
                  <a:schemeClr val="tx1"/>
                </a:solidFill>
              </a:defRPr>
            </a:lvl1pPr>
          </a:lstStyle>
          <a:p>
            <a:endParaRPr lang="en-US"/>
          </a:p>
        </p:txBody>
      </p:sp>
      <p:sp>
        <p:nvSpPr>
          <p:cNvPr id="6" name="Slide Number Placeholder 5"/>
          <p:cNvSpPr>
            <a:spLocks noGrp="1"/>
          </p:cNvSpPr>
          <p:nvPr>
            <p:ph type="sldNum" sz="quarter" idx="4"/>
          </p:nvPr>
        </p:nvSpPr>
        <p:spPr>
          <a:xfrm>
            <a:off x="4343400" y="6118412"/>
            <a:ext cx="457200" cy="275478"/>
          </a:xfrm>
          <a:prstGeom prst="rect">
            <a:avLst/>
          </a:prstGeom>
        </p:spPr>
        <p:txBody>
          <a:bodyPr vert="horz" lIns="91440" tIns="45720" rIns="91440" bIns="45720" rtlCol="0" anchor="ctr"/>
          <a:lstStyle>
            <a:lvl1pPr algn="ctr">
              <a:defRPr sz="1200">
                <a:solidFill>
                  <a:schemeClr val="tx1"/>
                </a:solidFill>
              </a:defRPr>
            </a:lvl1pPr>
          </a:lstStyle>
          <a:p>
            <a:fld id="{2D57B0AA-AC8E-4463-ADAC-E87D09B82E4F}"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hf hdr="0" ftr="0" dt="0"/>
  <p:txStyles>
    <p:titleStyle>
      <a:lvl1pPr algn="ctr" defTabSz="914400" rtl="0" eaLnBrk="1" latinLnBrk="0" hangingPunct="1">
        <a:spcBef>
          <a:spcPct val="0"/>
        </a:spcBef>
        <a:buNone/>
        <a:defRPr kumimoji="1" sz="5600" kern="1200">
          <a:solidFill>
            <a:schemeClr val="tx1"/>
          </a:solidFill>
          <a:latin typeface="+mj-lt"/>
          <a:ea typeface="+mj-ea"/>
          <a:cs typeface="+mj-cs"/>
        </a:defRPr>
      </a:lvl1pPr>
    </p:titleStyle>
    <p:bodyStyle>
      <a:lvl1pPr marL="457200" indent="-457200" algn="l" defTabSz="914400" rtl="0" eaLnBrk="1" latinLnBrk="0" hangingPunct="1">
        <a:spcBef>
          <a:spcPts val="2000"/>
        </a:spcBef>
        <a:buSzPct val="100000"/>
        <a:buFont typeface="Wingdings" pitchFamily="2" charset="2"/>
        <a:buChar char=""/>
        <a:defRPr kumimoji="1" sz="2200" kern="1200">
          <a:solidFill>
            <a:schemeClr val="tx1"/>
          </a:solidFill>
          <a:latin typeface="+mn-lt"/>
          <a:ea typeface="+mn-ea"/>
          <a:cs typeface="+mn-cs"/>
        </a:defRPr>
      </a:lvl1pPr>
      <a:lvl2pPr marL="914400" indent="-457200" algn="l" defTabSz="914400" rtl="0" eaLnBrk="1" latinLnBrk="0" hangingPunct="1">
        <a:spcBef>
          <a:spcPts val="1500"/>
        </a:spcBef>
        <a:buClr>
          <a:schemeClr val="tx1">
            <a:lumMod val="60000"/>
            <a:lumOff val="40000"/>
          </a:schemeClr>
        </a:buClr>
        <a:buSzPct val="100000"/>
        <a:buFont typeface="Wingdings" pitchFamily="2" charset="2"/>
        <a:buChar char=""/>
        <a:defRPr kumimoji="1" sz="2000" kern="1200">
          <a:solidFill>
            <a:schemeClr val="tx1"/>
          </a:solidFill>
          <a:latin typeface="+mn-lt"/>
          <a:ea typeface="+mn-ea"/>
          <a:cs typeface="+mn-cs"/>
        </a:defRPr>
      </a:lvl2pPr>
      <a:lvl3pPr marL="1371600" indent="-457200" algn="l" defTabSz="914400" rtl="0" eaLnBrk="1" latinLnBrk="0" hangingPunct="1">
        <a:spcBef>
          <a:spcPts val="1500"/>
        </a:spcBef>
        <a:buSzPct val="100000"/>
        <a:buFont typeface="Wingdings" pitchFamily="2" charset="2"/>
        <a:buChar char=""/>
        <a:defRPr kumimoji="1" sz="1800" kern="1200">
          <a:solidFill>
            <a:schemeClr val="tx1"/>
          </a:solidFill>
          <a:latin typeface="+mn-lt"/>
          <a:ea typeface="+mn-ea"/>
          <a:cs typeface="+mn-cs"/>
        </a:defRPr>
      </a:lvl3pPr>
      <a:lvl4pPr marL="1828800" indent="-457200" algn="l" defTabSz="914400" rtl="0" eaLnBrk="1" latinLnBrk="0" hangingPunct="1">
        <a:spcBef>
          <a:spcPts val="1500"/>
        </a:spcBef>
        <a:buClr>
          <a:schemeClr val="tx1">
            <a:lumMod val="60000"/>
            <a:lumOff val="40000"/>
          </a:schemeClr>
        </a:buClr>
        <a:buSzPct val="100000"/>
        <a:buFont typeface="Wingdings" pitchFamily="2" charset="2"/>
        <a:buChar char=""/>
        <a:defRPr kumimoji="1" sz="1800" kern="1200">
          <a:solidFill>
            <a:schemeClr val="tx1"/>
          </a:solidFill>
          <a:latin typeface="+mn-lt"/>
          <a:ea typeface="+mn-ea"/>
          <a:cs typeface="+mn-cs"/>
        </a:defRPr>
      </a:lvl4pPr>
      <a:lvl5pPr marL="2286000" indent="-457200" algn="l" defTabSz="914400" rtl="0" eaLnBrk="1" latinLnBrk="0" hangingPunct="1">
        <a:spcBef>
          <a:spcPts val="1500"/>
        </a:spcBef>
        <a:buSzPct val="100000"/>
        <a:buFont typeface="Wingdings" pitchFamily="2" charset="2"/>
        <a:buChar char=""/>
        <a:defRPr kumimoji="1" sz="1800" kern="1200">
          <a:solidFill>
            <a:schemeClr val="tx1"/>
          </a:solidFill>
          <a:latin typeface="+mn-lt"/>
          <a:ea typeface="+mn-ea"/>
          <a:cs typeface="+mn-cs"/>
        </a:defRPr>
      </a:lvl5pPr>
      <a:lvl6pPr marL="2743200" indent="-457200" algn="l" defTabSz="914400" rtl="0" eaLnBrk="1" latinLnBrk="0" hangingPunct="1">
        <a:spcBef>
          <a:spcPts val="1500"/>
        </a:spcBef>
        <a:buClr>
          <a:schemeClr val="tx1">
            <a:lumMod val="60000"/>
            <a:lumOff val="40000"/>
          </a:schemeClr>
        </a:buClr>
        <a:buSzPct val="100000"/>
        <a:buFont typeface="Wingdings" pitchFamily="2" charset="2"/>
        <a:buChar char=""/>
        <a:tabLst/>
        <a:defRPr kumimoji="1" sz="1800" kern="1200">
          <a:solidFill>
            <a:schemeClr val="tx1"/>
          </a:solidFill>
          <a:latin typeface="+mn-lt"/>
          <a:ea typeface="+mn-ea"/>
          <a:cs typeface="+mn-cs"/>
        </a:defRPr>
      </a:lvl6pPr>
      <a:lvl7pPr marL="3200400" indent="-457200" algn="l" defTabSz="914400" rtl="0" eaLnBrk="1" latinLnBrk="0" hangingPunct="1">
        <a:spcBef>
          <a:spcPts val="1500"/>
        </a:spcBef>
        <a:buSzPct val="100000"/>
        <a:buFont typeface="Wingdings" pitchFamily="2" charset="2"/>
        <a:buChar char=""/>
        <a:tabLst/>
        <a:defRPr kumimoji="1" sz="1800" kern="1200" baseline="0">
          <a:solidFill>
            <a:schemeClr val="tx1"/>
          </a:solidFill>
          <a:latin typeface="+mn-lt"/>
          <a:ea typeface="+mn-ea"/>
          <a:cs typeface="+mn-cs"/>
        </a:defRPr>
      </a:lvl7pPr>
      <a:lvl8pPr marL="3657600" indent="-457200" algn="l" defTabSz="914400" rtl="0" eaLnBrk="1" latinLnBrk="0" hangingPunct="1">
        <a:spcBef>
          <a:spcPts val="1500"/>
        </a:spcBef>
        <a:buClr>
          <a:schemeClr val="tx1">
            <a:lumMod val="60000"/>
            <a:lumOff val="40000"/>
          </a:schemeClr>
        </a:buClr>
        <a:buSzPct val="100000"/>
        <a:buFont typeface="Wingdings" pitchFamily="2" charset="2"/>
        <a:buChar char=""/>
        <a:tabLst/>
        <a:defRPr kumimoji="1" sz="1800" kern="1200" baseline="0">
          <a:solidFill>
            <a:schemeClr val="tx1"/>
          </a:solidFill>
          <a:latin typeface="+mn-lt"/>
          <a:ea typeface="+mn-ea"/>
          <a:cs typeface="+mn-cs"/>
        </a:defRPr>
      </a:lvl8pPr>
      <a:lvl9pPr marL="4114800" indent="-457200" algn="l" defTabSz="914400" rtl="0" eaLnBrk="1" latinLnBrk="0" hangingPunct="1">
        <a:spcBef>
          <a:spcPts val="1500"/>
        </a:spcBef>
        <a:buSzPct val="100000"/>
        <a:buFont typeface="Wingdings" pitchFamily="2" charset="2"/>
        <a:buChar char=""/>
        <a:tabLst/>
        <a:defRPr kumimoji="1" sz="1800" kern="1200" baseline="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8.xml"/><Relationship Id="rId2" Type="http://schemas.openxmlformats.org/officeDocument/2006/relationships/diagramData" Target="../diagrams/data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xml"/><Relationship Id="rId3" Type="http://schemas.openxmlformats.org/officeDocument/2006/relationships/chart" Target="../charts/char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hyperlink" Target="http://toyokeizai.net/articles/-/121868" TargetMode="External"/><Relationship Id="rId3" Type="http://schemas.openxmlformats.org/officeDocument/2006/relationships/hyperlink" Target="http://www.jeki.co.jp/transit/signage/trainchannel/"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0.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 Id="rId3" Type="http://schemas.openxmlformats.org/officeDocument/2006/relationships/image" Target="../media/image2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22.gi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22.gif"/></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3366FF"/>
        </a:solidFill>
        <a:effectLst/>
      </p:bgPr>
    </p:bg>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a:bodyPr>
          <a:lstStyle/>
          <a:p>
            <a:r>
              <a:rPr lang="ja-JP" altLang="en-US" sz="4800" dirty="0" smtClean="0"/>
              <a:t>トレインチャンネルからみる今後の電車内広告</a:t>
            </a:r>
            <a:endParaRPr kumimoji="1" lang="ja-JP" altLang="en-US" sz="4800" dirty="0"/>
          </a:p>
        </p:txBody>
      </p:sp>
      <p:sp>
        <p:nvSpPr>
          <p:cNvPr id="3" name="サブタイトル 2"/>
          <p:cNvSpPr>
            <a:spLocks noGrp="1"/>
          </p:cNvSpPr>
          <p:nvPr>
            <p:ph type="subTitle" idx="1"/>
          </p:nvPr>
        </p:nvSpPr>
        <p:spPr/>
        <p:txBody>
          <a:bodyPr>
            <a:normAutofit lnSpcReduction="10000"/>
          </a:bodyPr>
          <a:lstStyle/>
          <a:p>
            <a:r>
              <a:rPr kumimoji="1" lang="ja-JP" altLang="en-US" dirty="0" smtClean="0"/>
              <a:t>土橋ゼミナール　三年</a:t>
            </a:r>
            <a:endParaRPr kumimoji="1" lang="en-US" altLang="ja-JP" dirty="0" smtClean="0"/>
          </a:p>
          <a:p>
            <a:r>
              <a:rPr lang="ja-JP" altLang="en-US" dirty="0"/>
              <a:t>大西真生　小竹未莉　</a:t>
            </a:r>
            <a:endParaRPr lang="en-US" altLang="ja-JP" dirty="0"/>
          </a:p>
          <a:p>
            <a:r>
              <a:rPr lang="ja-JP" altLang="en-US" dirty="0"/>
              <a:t>加藤沙織　佐久間侑子　萩野綾子</a:t>
            </a:r>
          </a:p>
          <a:p>
            <a:endParaRPr kumimoji="1" lang="ja-JP" altLang="en-US" dirty="0"/>
          </a:p>
        </p:txBody>
      </p:sp>
    </p:spTree>
    <p:extLst>
      <p:ext uri="{BB962C8B-B14F-4D97-AF65-F5344CB8AC3E}">
        <p14:creationId xmlns:p14="http://schemas.microsoft.com/office/powerpoint/2010/main" val="40832086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2D57B0AA-AC8E-4463-ADAC-E87D09B82E4F}" type="slidenum">
              <a:rPr lang="en-US" smtClean="0"/>
              <a:t>10</a:t>
            </a:fld>
            <a:endParaRPr lang="en-US"/>
          </a:p>
        </p:txBody>
      </p:sp>
      <p:graphicFrame>
        <p:nvGraphicFramePr>
          <p:cNvPr id="3" name="図表 2"/>
          <p:cNvGraphicFramePr/>
          <p:nvPr>
            <p:extLst>
              <p:ext uri="{D42A27DB-BD31-4B8C-83A1-F6EECF244321}">
                <p14:modId xmlns:p14="http://schemas.microsoft.com/office/powerpoint/2010/main" val="1731639671"/>
              </p:ext>
            </p:extLst>
          </p:nvPr>
        </p:nvGraphicFramePr>
        <p:xfrm>
          <a:off x="735196" y="735308"/>
          <a:ext cx="7652722" cy="534968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431050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2D57B0AA-AC8E-4463-ADAC-E87D09B82E4F}" type="slidenum">
              <a:rPr lang="en-US" smtClean="0"/>
              <a:t>11</a:t>
            </a:fld>
            <a:endParaRPr lang="en-US"/>
          </a:p>
        </p:txBody>
      </p:sp>
      <p:sp>
        <p:nvSpPr>
          <p:cNvPr id="3" name="テキスト ボックス 2"/>
          <p:cNvSpPr txBox="1"/>
          <p:nvPr/>
        </p:nvSpPr>
        <p:spPr>
          <a:xfrm>
            <a:off x="663467" y="1808975"/>
            <a:ext cx="7392920" cy="1077218"/>
          </a:xfrm>
          <a:prstGeom prst="rect">
            <a:avLst/>
          </a:prstGeom>
          <a:noFill/>
        </p:spPr>
        <p:txBody>
          <a:bodyPr wrap="square" rtlCol="0">
            <a:spAutoFit/>
          </a:bodyPr>
          <a:lstStyle/>
          <a:p>
            <a:pPr algn="ctr"/>
            <a:r>
              <a:rPr kumimoji="1" lang="ja-JP" altLang="en-US" sz="2800" dirty="0" smtClean="0"/>
              <a:t>トレインチャンネル</a:t>
            </a:r>
            <a:r>
              <a:rPr kumimoji="1" lang="ja-JP" altLang="en-US" sz="2800" dirty="0" smtClean="0"/>
              <a:t>は</a:t>
            </a:r>
            <a:r>
              <a:rPr kumimoji="1" lang="ja-JP" altLang="en-US" sz="2800" dirty="0" smtClean="0"/>
              <a:t>音が出ない動画広告</a:t>
            </a:r>
            <a:endParaRPr kumimoji="1" lang="en-US" altLang="ja-JP" sz="2800" dirty="0" smtClean="0"/>
          </a:p>
          <a:p>
            <a:pPr algn="ctr"/>
            <a:r>
              <a:rPr kumimoji="1" lang="en-US" altLang="ja-JP" sz="3600" dirty="0" smtClean="0"/>
              <a:t>→</a:t>
            </a:r>
            <a:r>
              <a:rPr kumimoji="1" lang="ja-JP" altLang="en-US" sz="2800" dirty="0" smtClean="0"/>
              <a:t>テロップ（字幕）で状況解説を促している</a:t>
            </a:r>
            <a:endParaRPr kumimoji="1" lang="ja-JP" altLang="en-US" sz="2800" dirty="0"/>
          </a:p>
        </p:txBody>
      </p:sp>
      <p:sp>
        <p:nvSpPr>
          <p:cNvPr id="4" name="円/楕円 3"/>
          <p:cNvSpPr/>
          <p:nvPr/>
        </p:nvSpPr>
        <p:spPr>
          <a:xfrm>
            <a:off x="663467" y="3128045"/>
            <a:ext cx="2597000" cy="1213302"/>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2400" dirty="0" smtClean="0"/>
              <a:t>トレイン</a:t>
            </a:r>
            <a:endParaRPr kumimoji="1" lang="en-US" altLang="ja-JP" sz="2400" dirty="0" smtClean="0"/>
          </a:p>
          <a:p>
            <a:pPr algn="ctr"/>
            <a:r>
              <a:rPr kumimoji="1" lang="ja-JP" altLang="en-US" sz="2400" dirty="0" smtClean="0"/>
              <a:t>チャンネル</a:t>
            </a:r>
            <a:endParaRPr kumimoji="1" lang="ja-JP" altLang="en-US" sz="2400" dirty="0"/>
          </a:p>
        </p:txBody>
      </p:sp>
      <p:sp>
        <p:nvSpPr>
          <p:cNvPr id="5" name="円/楕円 4"/>
          <p:cNvSpPr/>
          <p:nvPr/>
        </p:nvSpPr>
        <p:spPr>
          <a:xfrm>
            <a:off x="5649700" y="3128045"/>
            <a:ext cx="2597000" cy="1213302"/>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2400" dirty="0" smtClean="0"/>
              <a:t>中吊り</a:t>
            </a:r>
            <a:endParaRPr kumimoji="1" lang="en-US" altLang="ja-JP" sz="2400" dirty="0" smtClean="0"/>
          </a:p>
        </p:txBody>
      </p:sp>
      <p:sp>
        <p:nvSpPr>
          <p:cNvPr id="6" name="テキスト ボックス 5"/>
          <p:cNvSpPr txBox="1"/>
          <p:nvPr/>
        </p:nvSpPr>
        <p:spPr>
          <a:xfrm>
            <a:off x="1289021" y="4582799"/>
            <a:ext cx="1554409" cy="1569660"/>
          </a:xfrm>
          <a:prstGeom prst="rect">
            <a:avLst/>
          </a:prstGeom>
          <a:noFill/>
        </p:spPr>
        <p:txBody>
          <a:bodyPr wrap="square" rtlCol="0">
            <a:spAutoFit/>
          </a:bodyPr>
          <a:lstStyle/>
          <a:p>
            <a:pPr algn="ctr"/>
            <a:r>
              <a:rPr kumimoji="1" lang="ja-JP" altLang="en-US" sz="3200" dirty="0" smtClean="0"/>
              <a:t>動画</a:t>
            </a:r>
            <a:endParaRPr kumimoji="1" lang="en-US" altLang="ja-JP" sz="3200" dirty="0" smtClean="0"/>
          </a:p>
          <a:p>
            <a:pPr algn="ctr"/>
            <a:r>
              <a:rPr kumimoji="1" lang="ja-JP" altLang="en-US" sz="3200" dirty="0" smtClean="0"/>
              <a:t>＋</a:t>
            </a:r>
            <a:endParaRPr kumimoji="1" lang="en-US" altLang="ja-JP" sz="3200" dirty="0" smtClean="0"/>
          </a:p>
          <a:p>
            <a:pPr algn="ctr"/>
            <a:r>
              <a:rPr kumimoji="1" lang="ja-JP" altLang="en-US" sz="3200" dirty="0" smtClean="0"/>
              <a:t>文字</a:t>
            </a:r>
            <a:endParaRPr kumimoji="1" lang="ja-JP" altLang="en-US" sz="3200" dirty="0"/>
          </a:p>
        </p:txBody>
      </p:sp>
      <p:sp>
        <p:nvSpPr>
          <p:cNvPr id="7" name="テキスト ボックス 6"/>
          <p:cNvSpPr txBox="1"/>
          <p:nvPr/>
        </p:nvSpPr>
        <p:spPr>
          <a:xfrm>
            <a:off x="6161517" y="4582799"/>
            <a:ext cx="1894870" cy="1569660"/>
          </a:xfrm>
          <a:prstGeom prst="rect">
            <a:avLst/>
          </a:prstGeom>
          <a:noFill/>
        </p:spPr>
        <p:txBody>
          <a:bodyPr wrap="square" rtlCol="0">
            <a:spAutoFit/>
          </a:bodyPr>
          <a:lstStyle/>
          <a:p>
            <a:pPr algn="ctr"/>
            <a:r>
              <a:rPr kumimoji="1" lang="ja-JP" altLang="en-US" sz="3200" dirty="0" smtClean="0"/>
              <a:t>静止画</a:t>
            </a:r>
            <a:endParaRPr kumimoji="1" lang="en-US" altLang="ja-JP" sz="3200" dirty="0" smtClean="0"/>
          </a:p>
          <a:p>
            <a:pPr algn="ctr"/>
            <a:r>
              <a:rPr kumimoji="1" lang="ja-JP" altLang="en-US" sz="3200" dirty="0" smtClean="0"/>
              <a:t>＋</a:t>
            </a:r>
            <a:endParaRPr kumimoji="1" lang="en-US" altLang="ja-JP" sz="3200" dirty="0" smtClean="0"/>
          </a:p>
          <a:p>
            <a:pPr algn="ctr"/>
            <a:r>
              <a:rPr kumimoji="1" lang="ja-JP" altLang="en-US" sz="3200" dirty="0" smtClean="0"/>
              <a:t>文字</a:t>
            </a:r>
            <a:endParaRPr kumimoji="1" lang="ja-JP" altLang="en-US" sz="3200" dirty="0"/>
          </a:p>
        </p:txBody>
      </p:sp>
      <p:sp>
        <p:nvSpPr>
          <p:cNvPr id="8" name="左右矢印 7"/>
          <p:cNvSpPr/>
          <p:nvPr/>
        </p:nvSpPr>
        <p:spPr>
          <a:xfrm>
            <a:off x="4037671" y="4926600"/>
            <a:ext cx="1080504" cy="882058"/>
          </a:xfrm>
          <a:prstGeom prst="lef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9" name="テキスト ボックス 8"/>
          <p:cNvSpPr txBox="1"/>
          <p:nvPr/>
        </p:nvSpPr>
        <p:spPr>
          <a:xfrm>
            <a:off x="663467" y="721953"/>
            <a:ext cx="6148912" cy="646331"/>
          </a:xfrm>
          <a:prstGeom prst="rect">
            <a:avLst/>
          </a:prstGeom>
          <a:noFill/>
        </p:spPr>
        <p:txBody>
          <a:bodyPr wrap="square" rtlCol="0">
            <a:spAutoFit/>
          </a:bodyPr>
          <a:lstStyle/>
          <a:p>
            <a:r>
              <a:rPr kumimoji="1" lang="ja-JP" altLang="en-US" sz="3600" dirty="0" smtClean="0"/>
              <a:t>仮説導出１</a:t>
            </a:r>
            <a:endParaRPr kumimoji="1" lang="en-US" altLang="ja-JP" sz="3600" dirty="0" smtClean="0"/>
          </a:p>
        </p:txBody>
      </p:sp>
    </p:spTree>
    <p:extLst>
      <p:ext uri="{BB962C8B-B14F-4D97-AF65-F5344CB8AC3E}">
        <p14:creationId xmlns:p14="http://schemas.microsoft.com/office/powerpoint/2010/main" val="34696847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2D57B0AA-AC8E-4463-ADAC-E87D09B82E4F}" type="slidenum">
              <a:rPr lang="en-US" smtClean="0"/>
              <a:t>12</a:t>
            </a:fld>
            <a:endParaRPr lang="en-US"/>
          </a:p>
        </p:txBody>
      </p:sp>
      <p:sp>
        <p:nvSpPr>
          <p:cNvPr id="4" name="正方形/長方形 3"/>
          <p:cNvSpPr/>
          <p:nvPr/>
        </p:nvSpPr>
        <p:spPr>
          <a:xfrm>
            <a:off x="492861" y="2078064"/>
            <a:ext cx="8151169" cy="1569660"/>
          </a:xfrm>
          <a:prstGeom prst="rect">
            <a:avLst/>
          </a:prstGeom>
        </p:spPr>
        <p:txBody>
          <a:bodyPr wrap="square">
            <a:spAutoFit/>
          </a:bodyPr>
          <a:lstStyle/>
          <a:p>
            <a:r>
              <a:rPr lang="ja-JP" altLang="en-US" sz="3200" dirty="0" smtClean="0"/>
              <a:t>中山</a:t>
            </a:r>
            <a:r>
              <a:rPr lang="ja-JP" altLang="en-US" sz="3200" dirty="0" smtClean="0"/>
              <a:t>（</a:t>
            </a:r>
            <a:r>
              <a:rPr lang="en-US" altLang="ja-JP" sz="3200" dirty="0" smtClean="0"/>
              <a:t>1998)</a:t>
            </a:r>
            <a:r>
              <a:rPr lang="ja-JP" altLang="en-US" sz="3200" dirty="0" smtClean="0"/>
              <a:t>「</a:t>
            </a:r>
            <a:r>
              <a:rPr lang="ja-JP" altLang="en-US" sz="3200" dirty="0" smtClean="0"/>
              <a:t>静止画では提示時間内に、何度も繰り返し</a:t>
            </a:r>
            <a:r>
              <a:rPr lang="ja-JP" altLang="en-US" sz="3200" dirty="0" smtClean="0"/>
              <a:t>読む</a:t>
            </a:r>
            <a:r>
              <a:rPr lang="ja-JP" altLang="en-US" sz="3200" dirty="0" smtClean="0"/>
              <a:t>。</a:t>
            </a:r>
            <a:r>
              <a:rPr lang="ja-JP" altLang="en-US" sz="3200" dirty="0" smtClean="0"/>
              <a:t>動画は</a:t>
            </a:r>
            <a:r>
              <a:rPr lang="ja-JP" altLang="en-US" sz="3200" dirty="0" smtClean="0"/>
              <a:t>読みの途中で、 背景画像を見ながら読む。」 </a:t>
            </a:r>
            <a:endParaRPr lang="ja-JP" altLang="en-US" sz="3200" dirty="0"/>
          </a:p>
        </p:txBody>
      </p:sp>
      <p:sp>
        <p:nvSpPr>
          <p:cNvPr id="6" name="右矢印 5"/>
          <p:cNvSpPr/>
          <p:nvPr/>
        </p:nvSpPr>
        <p:spPr>
          <a:xfrm>
            <a:off x="492861" y="4512118"/>
            <a:ext cx="1232154" cy="871070"/>
          </a:xfrm>
          <a:prstGeom prst="rightArrow">
            <a:avLst>
              <a:gd name="adj1" fmla="val 50000"/>
              <a:gd name="adj2" fmla="val 56122"/>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0" name="テキスト ボックス 9"/>
          <p:cNvSpPr txBox="1"/>
          <p:nvPr/>
        </p:nvSpPr>
        <p:spPr>
          <a:xfrm>
            <a:off x="1924545" y="4254292"/>
            <a:ext cx="7002238" cy="1384995"/>
          </a:xfrm>
          <a:prstGeom prst="rect">
            <a:avLst/>
          </a:prstGeom>
          <a:noFill/>
        </p:spPr>
        <p:txBody>
          <a:bodyPr wrap="square" rtlCol="0">
            <a:spAutoFit/>
          </a:bodyPr>
          <a:lstStyle/>
          <a:p>
            <a:r>
              <a:rPr kumimoji="1" lang="ja-JP" altLang="en-US" sz="2800" dirty="0" smtClean="0"/>
              <a:t>動画広告は読み返せない。かつ、背景動画と字幕の</a:t>
            </a:r>
            <a:r>
              <a:rPr kumimoji="1" lang="en-US" altLang="ja-JP" sz="2800" u="sng" dirty="0" smtClean="0"/>
              <a:t>2</a:t>
            </a:r>
            <a:r>
              <a:rPr kumimoji="1" lang="ja-JP" altLang="en-US" sz="2800" u="sng" dirty="0" smtClean="0"/>
              <a:t>項目の理解</a:t>
            </a:r>
            <a:r>
              <a:rPr kumimoji="1" lang="ja-JP" altLang="en-US" sz="2800" dirty="0" smtClean="0"/>
              <a:t>を同時に行う必要がある</a:t>
            </a:r>
            <a:endParaRPr kumimoji="1" lang="ja-JP" altLang="en-US" sz="2800" dirty="0"/>
          </a:p>
        </p:txBody>
      </p:sp>
      <p:sp>
        <p:nvSpPr>
          <p:cNvPr id="7" name="テキスト ボックス 6"/>
          <p:cNvSpPr txBox="1"/>
          <p:nvPr/>
        </p:nvSpPr>
        <p:spPr>
          <a:xfrm>
            <a:off x="663467" y="721953"/>
            <a:ext cx="6148912" cy="646331"/>
          </a:xfrm>
          <a:prstGeom prst="rect">
            <a:avLst/>
          </a:prstGeom>
          <a:noFill/>
        </p:spPr>
        <p:txBody>
          <a:bodyPr wrap="square" rtlCol="0">
            <a:spAutoFit/>
          </a:bodyPr>
          <a:lstStyle/>
          <a:p>
            <a:r>
              <a:rPr kumimoji="1" lang="ja-JP" altLang="en-US" sz="3600" dirty="0" smtClean="0"/>
              <a:t>仮説導出１</a:t>
            </a:r>
            <a:endParaRPr kumimoji="1" lang="en-US" altLang="ja-JP" sz="3600" dirty="0" smtClean="0"/>
          </a:p>
        </p:txBody>
      </p:sp>
      <p:sp>
        <p:nvSpPr>
          <p:cNvPr id="3" name="正方形/長方形 2"/>
          <p:cNvSpPr/>
          <p:nvPr/>
        </p:nvSpPr>
        <p:spPr>
          <a:xfrm>
            <a:off x="492861" y="6070264"/>
            <a:ext cx="8433922" cy="646331"/>
          </a:xfrm>
          <a:prstGeom prst="rect">
            <a:avLst/>
          </a:prstGeom>
        </p:spPr>
        <p:txBody>
          <a:bodyPr wrap="square">
            <a:spAutoFit/>
          </a:bodyPr>
          <a:lstStyle/>
          <a:p>
            <a:r>
              <a:rPr kumimoji="1" lang="ja-JP" altLang="en-US" dirty="0"/>
              <a:t>中山実</a:t>
            </a:r>
            <a:r>
              <a:rPr kumimoji="1" lang="en-US" altLang="ja-JP" dirty="0"/>
              <a:t>(1998)</a:t>
            </a:r>
            <a:r>
              <a:rPr kumimoji="1" lang="ja-JP" altLang="en-US" dirty="0"/>
              <a:t>「</a:t>
            </a:r>
            <a:r>
              <a:rPr lang="ja-JP" altLang="en-US" b="1" dirty="0"/>
              <a:t>背景の動きがテキストの音読速度と視点移動に与える影響」電子情報通信学会技術研究報告</a:t>
            </a:r>
            <a:endParaRPr kumimoji="1" lang="en-US" altLang="ja-JP" dirty="0"/>
          </a:p>
        </p:txBody>
      </p:sp>
    </p:spTree>
    <p:extLst>
      <p:ext uri="{BB962C8B-B14F-4D97-AF65-F5344CB8AC3E}">
        <p14:creationId xmlns:p14="http://schemas.microsoft.com/office/powerpoint/2010/main" val="36477148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仮説１</a:t>
            </a:r>
            <a:endParaRPr kumimoji="1" lang="ja-JP" altLang="en-US" dirty="0"/>
          </a:p>
        </p:txBody>
      </p:sp>
      <p:sp>
        <p:nvSpPr>
          <p:cNvPr id="3" name="スライド番号プレースホルダー 2"/>
          <p:cNvSpPr>
            <a:spLocks noGrp="1"/>
          </p:cNvSpPr>
          <p:nvPr>
            <p:ph type="sldNum" sz="quarter" idx="12"/>
          </p:nvPr>
        </p:nvSpPr>
        <p:spPr/>
        <p:txBody>
          <a:bodyPr/>
          <a:lstStyle/>
          <a:p>
            <a:fld id="{2D57B0AA-AC8E-4463-ADAC-E87D09B82E4F}" type="slidenum">
              <a:rPr lang="en-US" smtClean="0"/>
              <a:t>13</a:t>
            </a:fld>
            <a:endParaRPr lang="en-US"/>
          </a:p>
        </p:txBody>
      </p:sp>
      <p:sp>
        <p:nvSpPr>
          <p:cNvPr id="4" name="テキスト ボックス 3"/>
          <p:cNvSpPr txBox="1"/>
          <p:nvPr/>
        </p:nvSpPr>
        <p:spPr>
          <a:xfrm>
            <a:off x="800100" y="2774116"/>
            <a:ext cx="7543800" cy="2123658"/>
          </a:xfrm>
          <a:prstGeom prst="rect">
            <a:avLst/>
          </a:prstGeom>
          <a:noFill/>
        </p:spPr>
        <p:txBody>
          <a:bodyPr wrap="square" rtlCol="0">
            <a:spAutoFit/>
          </a:bodyPr>
          <a:lstStyle/>
          <a:p>
            <a:r>
              <a:rPr kumimoji="1" lang="ja-JP" altLang="en-US" sz="4400" dirty="0" smtClean="0"/>
              <a:t>同じ文字情報でもトレインチャンネルよりも中吊り広告の方が消費者の理解度が高い。</a:t>
            </a:r>
            <a:endParaRPr kumimoji="1" lang="ja-JP" altLang="en-US" sz="4400" dirty="0"/>
          </a:p>
        </p:txBody>
      </p:sp>
    </p:spTree>
    <p:extLst>
      <p:ext uri="{BB962C8B-B14F-4D97-AF65-F5344CB8AC3E}">
        <p14:creationId xmlns:p14="http://schemas.microsoft.com/office/powerpoint/2010/main" val="2781914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2D57B0AA-AC8E-4463-ADAC-E87D09B82E4F}" type="slidenum">
              <a:rPr lang="en-US" smtClean="0"/>
              <a:t>14</a:t>
            </a:fld>
            <a:endParaRPr lang="en-US"/>
          </a:p>
        </p:txBody>
      </p:sp>
      <p:sp>
        <p:nvSpPr>
          <p:cNvPr id="3" name="テキスト ボックス 2"/>
          <p:cNvSpPr txBox="1"/>
          <p:nvPr/>
        </p:nvSpPr>
        <p:spPr>
          <a:xfrm>
            <a:off x="549730" y="720398"/>
            <a:ext cx="7051709" cy="523220"/>
          </a:xfrm>
          <a:prstGeom prst="rect">
            <a:avLst/>
          </a:prstGeom>
          <a:noFill/>
        </p:spPr>
        <p:txBody>
          <a:bodyPr wrap="square" rtlCol="0">
            <a:spAutoFit/>
          </a:bodyPr>
          <a:lstStyle/>
          <a:p>
            <a:r>
              <a:rPr kumimoji="1" lang="ja-JP" altLang="en-US" sz="2800" dirty="0" smtClean="0"/>
              <a:t>実際に山手線に乗車し一周してみたところ</a:t>
            </a:r>
            <a:endParaRPr kumimoji="1" lang="ja-JP" altLang="en-US" sz="2800" dirty="0"/>
          </a:p>
        </p:txBody>
      </p:sp>
      <p:sp>
        <p:nvSpPr>
          <p:cNvPr id="4" name="テキスト ボックス 3"/>
          <p:cNvSpPr txBox="1"/>
          <p:nvPr/>
        </p:nvSpPr>
        <p:spPr>
          <a:xfrm>
            <a:off x="3715415" y="1161341"/>
            <a:ext cx="5156089" cy="369332"/>
          </a:xfrm>
          <a:prstGeom prst="rect">
            <a:avLst/>
          </a:prstGeom>
          <a:noFill/>
        </p:spPr>
        <p:txBody>
          <a:bodyPr wrap="square" rtlCol="0">
            <a:spAutoFit/>
          </a:bodyPr>
          <a:lstStyle/>
          <a:p>
            <a:r>
              <a:rPr kumimoji="1" lang="ja-JP" altLang="en-US" dirty="0" smtClean="0"/>
              <a:t>（</a:t>
            </a:r>
            <a:r>
              <a:rPr kumimoji="1" lang="en-US" altLang="ja-JP" dirty="0" smtClean="0"/>
              <a:t>8/14</a:t>
            </a:r>
            <a:r>
              <a:rPr kumimoji="1" lang="ja-JP" altLang="en-US" dirty="0" smtClean="0"/>
              <a:t> </a:t>
            </a:r>
            <a:r>
              <a:rPr kumimoji="1" lang="en-US" altLang="ja-JP" dirty="0" smtClean="0"/>
              <a:t>16:27</a:t>
            </a:r>
            <a:r>
              <a:rPr kumimoji="1" lang="ja-JP" altLang="en-US" dirty="0" smtClean="0"/>
              <a:t>乗車　渋谷から品川方面に一周）</a:t>
            </a:r>
            <a:endParaRPr kumimoji="1" lang="ja-JP" altLang="en-US" dirty="0"/>
          </a:p>
        </p:txBody>
      </p:sp>
      <p:graphicFrame>
        <p:nvGraphicFramePr>
          <p:cNvPr id="5" name="グラフ 4"/>
          <p:cNvGraphicFramePr/>
          <p:nvPr>
            <p:extLst>
              <p:ext uri="{D42A27DB-BD31-4B8C-83A1-F6EECF244321}">
                <p14:modId xmlns:p14="http://schemas.microsoft.com/office/powerpoint/2010/main" val="2232345067"/>
              </p:ext>
            </p:extLst>
          </p:nvPr>
        </p:nvGraphicFramePr>
        <p:xfrm>
          <a:off x="549730" y="1744122"/>
          <a:ext cx="7866826" cy="437429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927930822"/>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テロップへの依存度</a:t>
            </a:r>
            <a:endParaRPr kumimoji="1" lang="ja-JP" altLang="en-US" dirty="0"/>
          </a:p>
        </p:txBody>
      </p:sp>
      <p:sp>
        <p:nvSpPr>
          <p:cNvPr id="3" name="スライド番号プレースホルダー 2"/>
          <p:cNvSpPr>
            <a:spLocks noGrp="1"/>
          </p:cNvSpPr>
          <p:nvPr>
            <p:ph type="sldNum" sz="quarter" idx="12"/>
          </p:nvPr>
        </p:nvSpPr>
        <p:spPr/>
        <p:txBody>
          <a:bodyPr/>
          <a:lstStyle/>
          <a:p>
            <a:fld id="{2D57B0AA-AC8E-4463-ADAC-E87D09B82E4F}" type="slidenum">
              <a:rPr lang="en-US" smtClean="0"/>
              <a:t>15</a:t>
            </a:fld>
            <a:endParaRPr lang="en-US"/>
          </a:p>
        </p:txBody>
      </p:sp>
      <p:sp>
        <p:nvSpPr>
          <p:cNvPr id="4" name="テキスト ボックス 3"/>
          <p:cNvSpPr txBox="1"/>
          <p:nvPr/>
        </p:nvSpPr>
        <p:spPr>
          <a:xfrm>
            <a:off x="649718" y="2277931"/>
            <a:ext cx="8323015" cy="523220"/>
          </a:xfrm>
          <a:prstGeom prst="rect">
            <a:avLst/>
          </a:prstGeom>
          <a:noFill/>
        </p:spPr>
        <p:txBody>
          <a:bodyPr wrap="square" rtlCol="0">
            <a:spAutoFit/>
          </a:bodyPr>
          <a:lstStyle/>
          <a:p>
            <a:r>
              <a:rPr kumimoji="1" lang="en-US" altLang="ja-JP" sz="2800" dirty="0" smtClean="0"/>
              <a:t>①</a:t>
            </a:r>
            <a:r>
              <a:rPr kumimoji="1" lang="ja-JP" altLang="en-US" sz="2800" dirty="0" smtClean="0"/>
              <a:t>利用シーンや実態が動画のみで理解できる広告</a:t>
            </a:r>
            <a:endParaRPr kumimoji="1" lang="ja-JP" altLang="en-US" sz="2800" dirty="0"/>
          </a:p>
        </p:txBody>
      </p:sp>
      <p:sp>
        <p:nvSpPr>
          <p:cNvPr id="5" name="右矢印 4"/>
          <p:cNvSpPr/>
          <p:nvPr/>
        </p:nvSpPr>
        <p:spPr>
          <a:xfrm>
            <a:off x="406473" y="3024790"/>
            <a:ext cx="662904" cy="55148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6" name="テキスト ボックス 5"/>
          <p:cNvSpPr txBox="1"/>
          <p:nvPr/>
        </p:nvSpPr>
        <p:spPr>
          <a:xfrm>
            <a:off x="1069377" y="3024790"/>
            <a:ext cx="7752975" cy="523220"/>
          </a:xfrm>
          <a:prstGeom prst="rect">
            <a:avLst/>
          </a:prstGeom>
          <a:noFill/>
        </p:spPr>
        <p:txBody>
          <a:bodyPr wrap="square" rtlCol="0">
            <a:spAutoFit/>
          </a:bodyPr>
          <a:lstStyle/>
          <a:p>
            <a:r>
              <a:rPr kumimoji="1" lang="ja-JP" altLang="en-US" sz="2800" dirty="0" smtClean="0"/>
              <a:t>ミュージカル広告、飲食店の紹介、ラブライブ</a:t>
            </a:r>
            <a:endParaRPr kumimoji="1" lang="ja-JP" altLang="en-US" sz="2800" dirty="0"/>
          </a:p>
        </p:txBody>
      </p:sp>
      <p:sp>
        <p:nvSpPr>
          <p:cNvPr id="7" name="テキスト ボックス 6"/>
          <p:cNvSpPr txBox="1"/>
          <p:nvPr/>
        </p:nvSpPr>
        <p:spPr>
          <a:xfrm>
            <a:off x="649718" y="3977348"/>
            <a:ext cx="7955417" cy="954107"/>
          </a:xfrm>
          <a:prstGeom prst="rect">
            <a:avLst/>
          </a:prstGeom>
          <a:noFill/>
        </p:spPr>
        <p:txBody>
          <a:bodyPr wrap="square" rtlCol="0">
            <a:spAutoFit/>
          </a:bodyPr>
          <a:lstStyle/>
          <a:p>
            <a:r>
              <a:rPr kumimoji="1" lang="en-US" altLang="ja-JP" sz="2800" dirty="0" smtClean="0"/>
              <a:t>②</a:t>
            </a:r>
            <a:r>
              <a:rPr kumimoji="1" lang="ja-JP" altLang="en-US" sz="2800" dirty="0" smtClean="0"/>
              <a:t>文字情報（テロップ）がないと内容理解が難しい広告</a:t>
            </a:r>
            <a:endParaRPr kumimoji="1" lang="en-US" altLang="ja-JP" sz="2800" dirty="0" smtClean="0"/>
          </a:p>
        </p:txBody>
      </p:sp>
      <p:sp>
        <p:nvSpPr>
          <p:cNvPr id="8" name="右矢印 7"/>
          <p:cNvSpPr/>
          <p:nvPr/>
        </p:nvSpPr>
        <p:spPr>
          <a:xfrm>
            <a:off x="406472" y="5399825"/>
            <a:ext cx="662905" cy="55148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9" name="テキスト ボックス 8"/>
          <p:cNvSpPr txBox="1"/>
          <p:nvPr/>
        </p:nvSpPr>
        <p:spPr>
          <a:xfrm>
            <a:off x="1069377" y="5457118"/>
            <a:ext cx="8705389" cy="523220"/>
          </a:xfrm>
          <a:prstGeom prst="rect">
            <a:avLst/>
          </a:prstGeom>
          <a:noFill/>
        </p:spPr>
        <p:txBody>
          <a:bodyPr wrap="square" rtlCol="0">
            <a:spAutoFit/>
          </a:bodyPr>
          <a:lstStyle/>
          <a:p>
            <a:r>
              <a:rPr kumimoji="1" lang="ja-JP" altLang="en-US" sz="2800" dirty="0" smtClean="0"/>
              <a:t>三井住友信託、ホームズ（不動産）、漫画広告</a:t>
            </a:r>
            <a:endParaRPr kumimoji="1" lang="ja-JP" altLang="en-US" sz="2800" dirty="0"/>
          </a:p>
        </p:txBody>
      </p:sp>
    </p:spTree>
    <p:extLst>
      <p:ext uri="{BB962C8B-B14F-4D97-AF65-F5344CB8AC3E}">
        <p14:creationId xmlns:p14="http://schemas.microsoft.com/office/powerpoint/2010/main" val="12944827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仮説１</a:t>
            </a:r>
            <a:r>
              <a:rPr kumimoji="1" lang="en-US" altLang="ja-JP" dirty="0" smtClean="0"/>
              <a:t>−</a:t>
            </a:r>
            <a:r>
              <a:rPr kumimoji="1" lang="ja-JP" altLang="en-US" dirty="0" smtClean="0"/>
              <a:t>１</a:t>
            </a:r>
            <a:endParaRPr kumimoji="1" lang="ja-JP" altLang="en-US" dirty="0"/>
          </a:p>
        </p:txBody>
      </p:sp>
      <p:sp>
        <p:nvSpPr>
          <p:cNvPr id="3" name="スライド番号プレースホルダー 2"/>
          <p:cNvSpPr>
            <a:spLocks noGrp="1"/>
          </p:cNvSpPr>
          <p:nvPr>
            <p:ph type="sldNum" sz="quarter" idx="12"/>
          </p:nvPr>
        </p:nvSpPr>
        <p:spPr/>
        <p:txBody>
          <a:bodyPr/>
          <a:lstStyle/>
          <a:p>
            <a:fld id="{2D57B0AA-AC8E-4463-ADAC-E87D09B82E4F}" type="slidenum">
              <a:rPr lang="en-US" smtClean="0"/>
              <a:t>16</a:t>
            </a:fld>
            <a:endParaRPr lang="en-US"/>
          </a:p>
        </p:txBody>
      </p:sp>
      <p:sp>
        <p:nvSpPr>
          <p:cNvPr id="6" name="テキスト ボックス 5"/>
          <p:cNvSpPr txBox="1"/>
          <p:nvPr/>
        </p:nvSpPr>
        <p:spPr>
          <a:xfrm>
            <a:off x="774723" y="2490020"/>
            <a:ext cx="7569177" cy="2800767"/>
          </a:xfrm>
          <a:prstGeom prst="rect">
            <a:avLst/>
          </a:prstGeom>
          <a:noFill/>
        </p:spPr>
        <p:txBody>
          <a:bodyPr wrap="square" rtlCol="0">
            <a:spAutoFit/>
          </a:bodyPr>
          <a:lstStyle/>
          <a:p>
            <a:r>
              <a:rPr kumimoji="1" lang="ja-JP" altLang="en-US" sz="4400" dirty="0" smtClean="0"/>
              <a:t>トレインチャンネルでは利用シーンや実態を動画のみで理解できる広告を流す方が適している</a:t>
            </a:r>
            <a:endParaRPr kumimoji="1" lang="ja-JP" altLang="en-US" sz="4400" dirty="0"/>
          </a:p>
        </p:txBody>
      </p:sp>
    </p:spTree>
    <p:extLst>
      <p:ext uri="{BB962C8B-B14F-4D97-AF65-F5344CB8AC3E}">
        <p14:creationId xmlns:p14="http://schemas.microsoft.com/office/powerpoint/2010/main" val="241273002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今後の課題</a:t>
            </a:r>
            <a:endParaRPr kumimoji="1" lang="ja-JP" altLang="en-US" dirty="0"/>
          </a:p>
        </p:txBody>
      </p:sp>
      <p:sp>
        <p:nvSpPr>
          <p:cNvPr id="3" name="スライド番号プレースホルダー 2"/>
          <p:cNvSpPr>
            <a:spLocks noGrp="1"/>
          </p:cNvSpPr>
          <p:nvPr>
            <p:ph type="sldNum" sz="quarter" idx="12"/>
          </p:nvPr>
        </p:nvSpPr>
        <p:spPr/>
        <p:txBody>
          <a:bodyPr/>
          <a:lstStyle/>
          <a:p>
            <a:fld id="{2D57B0AA-AC8E-4463-ADAC-E87D09B82E4F}" type="slidenum">
              <a:rPr lang="en-US" smtClean="0"/>
              <a:t>17</a:t>
            </a:fld>
            <a:endParaRPr lang="en-US"/>
          </a:p>
        </p:txBody>
      </p:sp>
      <p:sp>
        <p:nvSpPr>
          <p:cNvPr id="4" name="テキスト ボックス 3"/>
          <p:cNvSpPr txBox="1"/>
          <p:nvPr/>
        </p:nvSpPr>
        <p:spPr>
          <a:xfrm>
            <a:off x="800100" y="2590255"/>
            <a:ext cx="7543800" cy="523220"/>
          </a:xfrm>
          <a:prstGeom prst="rect">
            <a:avLst/>
          </a:prstGeom>
          <a:noFill/>
        </p:spPr>
        <p:txBody>
          <a:bodyPr wrap="square" rtlCol="0">
            <a:spAutoFit/>
          </a:bodyPr>
          <a:lstStyle/>
          <a:p>
            <a:r>
              <a:rPr kumimoji="1" lang="ja-JP" altLang="en-US" sz="2800" dirty="0" smtClean="0"/>
              <a:t>・検証が難しい仮説である</a:t>
            </a:r>
            <a:endParaRPr kumimoji="1" lang="ja-JP" altLang="en-US" sz="2800" dirty="0"/>
          </a:p>
        </p:txBody>
      </p:sp>
      <p:sp>
        <p:nvSpPr>
          <p:cNvPr id="5" name="テキスト ボックス 4"/>
          <p:cNvSpPr txBox="1"/>
          <p:nvPr/>
        </p:nvSpPr>
        <p:spPr>
          <a:xfrm>
            <a:off x="815452" y="3282752"/>
            <a:ext cx="7055895" cy="954107"/>
          </a:xfrm>
          <a:prstGeom prst="rect">
            <a:avLst/>
          </a:prstGeom>
          <a:noFill/>
        </p:spPr>
        <p:txBody>
          <a:bodyPr wrap="square" rtlCol="0">
            <a:spAutoFit/>
          </a:bodyPr>
          <a:lstStyle/>
          <a:p>
            <a:r>
              <a:rPr kumimoji="1" lang="ja-JP" altLang="en-US" sz="2800" dirty="0" smtClean="0"/>
              <a:t>・仮説導入の部分が弱いのでより信憑性を持たせる</a:t>
            </a:r>
            <a:r>
              <a:rPr kumimoji="1" lang="ja-JP" altLang="en-US" sz="2800" dirty="0" smtClean="0"/>
              <a:t>裏付け</a:t>
            </a:r>
            <a:r>
              <a:rPr kumimoji="1" lang="ja-JP" altLang="en-US" sz="2800" dirty="0" smtClean="0"/>
              <a:t>する</a:t>
            </a:r>
            <a:r>
              <a:rPr kumimoji="1" lang="ja-JP" altLang="en-US" sz="2800" dirty="0" smtClean="0"/>
              <a:t>データ</a:t>
            </a:r>
            <a:r>
              <a:rPr kumimoji="1" lang="ja-JP" altLang="en-US" sz="2800" dirty="0" smtClean="0"/>
              <a:t>が</a:t>
            </a:r>
            <a:r>
              <a:rPr kumimoji="1" lang="ja-JP" altLang="en-US" sz="2800" dirty="0" smtClean="0"/>
              <a:t>必要</a:t>
            </a:r>
            <a:r>
              <a:rPr kumimoji="1" lang="ja-JP" altLang="en-US" sz="2800" dirty="0" smtClean="0"/>
              <a:t>である</a:t>
            </a:r>
            <a:endParaRPr kumimoji="1" lang="ja-JP" altLang="en-US" sz="2800" dirty="0"/>
          </a:p>
        </p:txBody>
      </p:sp>
    </p:spTree>
    <p:extLst>
      <p:ext uri="{BB962C8B-B14F-4D97-AF65-F5344CB8AC3E}">
        <p14:creationId xmlns:p14="http://schemas.microsoft.com/office/powerpoint/2010/main" val="209961346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参考文献</a:t>
            </a:r>
            <a:endParaRPr kumimoji="1" lang="ja-JP" altLang="en-US" dirty="0"/>
          </a:p>
        </p:txBody>
      </p:sp>
      <p:sp>
        <p:nvSpPr>
          <p:cNvPr id="3" name="スライド番号プレースホルダー 2"/>
          <p:cNvSpPr>
            <a:spLocks noGrp="1"/>
          </p:cNvSpPr>
          <p:nvPr>
            <p:ph type="sldNum" sz="quarter" idx="12"/>
          </p:nvPr>
        </p:nvSpPr>
        <p:spPr/>
        <p:txBody>
          <a:bodyPr/>
          <a:lstStyle/>
          <a:p>
            <a:fld id="{2D57B0AA-AC8E-4463-ADAC-E87D09B82E4F}" type="slidenum">
              <a:rPr lang="en-US" smtClean="0"/>
              <a:t>18</a:t>
            </a:fld>
            <a:endParaRPr lang="en-US"/>
          </a:p>
        </p:txBody>
      </p:sp>
      <p:sp>
        <p:nvSpPr>
          <p:cNvPr id="4" name="テキスト ボックス 3"/>
          <p:cNvSpPr txBox="1"/>
          <p:nvPr/>
        </p:nvSpPr>
        <p:spPr>
          <a:xfrm>
            <a:off x="451143" y="2155789"/>
            <a:ext cx="8204119" cy="3785652"/>
          </a:xfrm>
          <a:prstGeom prst="rect">
            <a:avLst/>
          </a:prstGeom>
          <a:noFill/>
        </p:spPr>
        <p:txBody>
          <a:bodyPr wrap="square" rtlCol="0">
            <a:spAutoFit/>
          </a:bodyPr>
          <a:lstStyle/>
          <a:p>
            <a:r>
              <a:rPr kumimoji="1" lang="ja-JP" altLang="en-US" sz="2000" dirty="0" smtClean="0"/>
              <a:t>・</a:t>
            </a:r>
            <a:r>
              <a:rPr kumimoji="1" lang="ja-JP" altLang="en-US" sz="2000" dirty="0" smtClean="0"/>
              <a:t>加藤肇　中里栄悠　松本阿礼</a:t>
            </a:r>
            <a:r>
              <a:rPr kumimoji="1" lang="en-US" altLang="ja-JP" sz="2000" dirty="0" smtClean="0"/>
              <a:t>(2012)『</a:t>
            </a:r>
            <a:r>
              <a:rPr kumimoji="1" lang="ja-JP" altLang="en-US" sz="2000" dirty="0" smtClean="0"/>
              <a:t>移動者マーケティング</a:t>
            </a:r>
            <a:r>
              <a:rPr kumimoji="1" lang="en-US" altLang="ja-JP" sz="2000" dirty="0" smtClean="0"/>
              <a:t>』</a:t>
            </a:r>
            <a:r>
              <a:rPr kumimoji="1" lang="ja-JP" altLang="en-US" sz="2000" dirty="0" smtClean="0"/>
              <a:t>日経</a:t>
            </a:r>
            <a:r>
              <a:rPr kumimoji="1" lang="en-US" altLang="ja-JP" sz="2000" dirty="0" smtClean="0"/>
              <a:t>BP</a:t>
            </a:r>
            <a:r>
              <a:rPr kumimoji="1" lang="ja-JP" altLang="en-US" sz="2000" dirty="0" smtClean="0"/>
              <a:t>コンサルティング</a:t>
            </a:r>
            <a:endParaRPr kumimoji="1" lang="en-US" altLang="ja-JP" sz="2000" dirty="0" smtClean="0"/>
          </a:p>
          <a:p>
            <a:r>
              <a:rPr lang="ja-JP" altLang="en-US" sz="2000" b="1" dirty="0" smtClean="0"/>
              <a:t>・久保康彦（</a:t>
            </a:r>
            <a:r>
              <a:rPr lang="en-US" altLang="ja-JP" sz="2000" b="1" dirty="0" smtClean="0"/>
              <a:t>2015)</a:t>
            </a:r>
            <a:r>
              <a:rPr lang="ja-JP" altLang="en-US" sz="2000" b="1" dirty="0" smtClean="0"/>
              <a:t>「情報</a:t>
            </a:r>
            <a:r>
              <a:rPr lang="ja-JP" altLang="en-US" sz="2000" b="1" dirty="0"/>
              <a:t>過多認識と事前情報収集・実店舗探索の関係性</a:t>
            </a:r>
            <a:r>
              <a:rPr lang="ja-JP" altLang="en-US" sz="2000" b="1" dirty="0" smtClean="0"/>
              <a:t>」</a:t>
            </a:r>
            <a:r>
              <a:rPr lang="ja-JP" altLang="en-US" sz="2000" b="1" dirty="0"/>
              <a:t>　</a:t>
            </a:r>
            <a:r>
              <a:rPr lang="ja-JP" altLang="en-US" sz="2000" dirty="0"/>
              <a:t>相模女子大学メディア情報</a:t>
            </a:r>
            <a:r>
              <a:rPr lang="ja-JP" altLang="en-US" sz="2000" dirty="0" smtClean="0"/>
              <a:t>学科</a:t>
            </a:r>
            <a:endParaRPr lang="en-US" altLang="ja-JP" sz="2000" dirty="0" smtClean="0"/>
          </a:p>
          <a:p>
            <a:r>
              <a:rPr lang="ja-JP" altLang="en-US" sz="2000" dirty="0" smtClean="0"/>
              <a:t>・佐藤研司</a:t>
            </a:r>
            <a:r>
              <a:rPr lang="en-US" altLang="ja-JP" sz="2000" dirty="0" smtClean="0"/>
              <a:t>(2000)</a:t>
            </a:r>
            <a:r>
              <a:rPr lang="ja-JP" altLang="en-US" sz="2000" dirty="0" smtClean="0"/>
              <a:t>「</a:t>
            </a:r>
            <a:r>
              <a:rPr lang="ja-JP" altLang="en-US" sz="2000" b="1" dirty="0"/>
              <a:t>いかに情報を使いこなすのか </a:t>
            </a:r>
            <a:r>
              <a:rPr lang="en-US" altLang="ja-JP" sz="2000" b="1" dirty="0"/>
              <a:t>: </a:t>
            </a:r>
            <a:r>
              <a:rPr lang="ja-JP" altLang="en-US" sz="2000" b="1" dirty="0"/>
              <a:t>情報過多時代における情報の活用</a:t>
            </a:r>
            <a:r>
              <a:rPr lang="en-US" altLang="ja-JP" sz="2000" b="1" dirty="0"/>
              <a:t>(</a:t>
            </a:r>
            <a:r>
              <a:rPr lang="ja-JP" altLang="en-US" sz="2000" b="1" dirty="0"/>
              <a:t>ナレッジ・マネジメントとレコード・マネジメント</a:t>
            </a:r>
            <a:r>
              <a:rPr lang="en-US" altLang="ja-JP" sz="2000" b="1" dirty="0"/>
              <a:t>II : </a:t>
            </a:r>
            <a:r>
              <a:rPr lang="ja-JP" altLang="en-US" sz="2000" b="1" dirty="0"/>
              <a:t>学問と知識</a:t>
            </a:r>
            <a:r>
              <a:rPr lang="en-US" altLang="ja-JP" sz="2000" b="1" dirty="0" smtClean="0"/>
              <a:t>)</a:t>
            </a:r>
            <a:r>
              <a:rPr lang="ja-JP" altLang="en-US" sz="2000" b="1" dirty="0" smtClean="0"/>
              <a:t>」</a:t>
            </a:r>
            <a:r>
              <a:rPr lang="ja-JP" altLang="en-US" sz="2000" dirty="0"/>
              <a:t>記録管理学</a:t>
            </a:r>
            <a:r>
              <a:rPr lang="ja-JP" altLang="en-US" sz="2000" dirty="0" smtClean="0"/>
              <a:t>会誌</a:t>
            </a:r>
            <a:endParaRPr lang="en-US" altLang="ja-JP" sz="2000" dirty="0"/>
          </a:p>
          <a:p>
            <a:r>
              <a:rPr kumimoji="1" lang="ja-JP" altLang="en-US" sz="2000" dirty="0" smtClean="0"/>
              <a:t>・</a:t>
            </a:r>
            <a:r>
              <a:rPr kumimoji="1" lang="ja-JP" altLang="en-US" sz="2000" dirty="0" smtClean="0"/>
              <a:t>中山実</a:t>
            </a:r>
            <a:r>
              <a:rPr kumimoji="1" lang="en-US" altLang="ja-JP" sz="2000" dirty="0" smtClean="0"/>
              <a:t>(1998)</a:t>
            </a:r>
            <a:r>
              <a:rPr kumimoji="1" lang="ja-JP" altLang="en-US" sz="2000" dirty="0" smtClean="0"/>
              <a:t>「</a:t>
            </a:r>
            <a:r>
              <a:rPr lang="ja-JP" altLang="en-US" sz="2000" b="1" dirty="0" smtClean="0"/>
              <a:t>背景</a:t>
            </a:r>
            <a:r>
              <a:rPr lang="ja-JP" altLang="en-US" sz="2000" b="1" dirty="0"/>
              <a:t>の動きがテキストの音読速度と視点移動に与える</a:t>
            </a:r>
            <a:r>
              <a:rPr lang="ja-JP" altLang="en-US" sz="2000" b="1" dirty="0" smtClean="0"/>
              <a:t>影響</a:t>
            </a:r>
            <a:r>
              <a:rPr lang="ja-JP" altLang="en-US" sz="2000" b="1" dirty="0" smtClean="0"/>
              <a:t>」</a:t>
            </a:r>
            <a:r>
              <a:rPr lang="ja-JP" altLang="en-US" sz="2000" b="1" dirty="0"/>
              <a:t>電子情報通信学会技術研究報告</a:t>
            </a:r>
            <a:endParaRPr kumimoji="1" lang="en-US" altLang="ja-JP" sz="2000" dirty="0" smtClean="0"/>
          </a:p>
          <a:p>
            <a:r>
              <a:rPr kumimoji="1" lang="ja-JP" altLang="en-US" sz="2000" dirty="0" smtClean="0"/>
              <a:t>・</a:t>
            </a:r>
            <a:r>
              <a:rPr kumimoji="1" lang="ja-JP" altLang="en-US" sz="2000" dirty="0"/>
              <a:t>東洋経済オンライン　</a:t>
            </a:r>
            <a:r>
              <a:rPr kumimoji="1" lang="en-US" altLang="ja-JP" sz="2000" dirty="0">
                <a:hlinkClick r:id="rId2"/>
              </a:rPr>
              <a:t>http://toyokeizai.net/articles/-/</a:t>
            </a:r>
            <a:r>
              <a:rPr kumimoji="1" lang="en-US" altLang="ja-JP" sz="2000" dirty="0" smtClean="0">
                <a:hlinkClick r:id="rId2"/>
              </a:rPr>
              <a:t>121868</a:t>
            </a:r>
            <a:r>
              <a:rPr kumimoji="1" lang="ja-JP" altLang="en-US" sz="2000" dirty="0" smtClean="0"/>
              <a:t>　</a:t>
            </a:r>
            <a:endParaRPr kumimoji="1" lang="en-US" altLang="ja-JP" sz="2000" dirty="0" smtClean="0"/>
          </a:p>
          <a:p>
            <a:r>
              <a:rPr kumimoji="1" lang="ja-JP" altLang="en-US" sz="2000" dirty="0" smtClean="0"/>
              <a:t>・</a:t>
            </a:r>
            <a:r>
              <a:rPr kumimoji="1" lang="en-US" altLang="ja-JP" sz="2000" dirty="0"/>
              <a:t>JEKI HP  </a:t>
            </a:r>
            <a:r>
              <a:rPr kumimoji="1" lang="en-US" altLang="ja-JP" sz="2000" dirty="0">
                <a:hlinkClick r:id="rId3"/>
              </a:rPr>
              <a:t>http://www.jeki.co.jp/transit/signage/trainchannel</a:t>
            </a:r>
            <a:r>
              <a:rPr kumimoji="1" lang="en-US" altLang="ja-JP" sz="2000" dirty="0" smtClean="0">
                <a:hlinkClick r:id="rId3"/>
              </a:rPr>
              <a:t>/</a:t>
            </a:r>
            <a:r>
              <a:rPr kumimoji="1" lang="en-US" altLang="ja-JP" sz="2000" dirty="0" smtClean="0"/>
              <a:t> </a:t>
            </a:r>
            <a:endParaRPr kumimoji="1" lang="en-US" altLang="ja-JP" sz="2000" dirty="0"/>
          </a:p>
          <a:p>
            <a:endParaRPr kumimoji="1" lang="en-US" altLang="ja-JP" sz="2000" dirty="0" smtClean="0"/>
          </a:p>
        </p:txBody>
      </p:sp>
    </p:spTree>
    <p:extLst>
      <p:ext uri="{BB962C8B-B14F-4D97-AF65-F5344CB8AC3E}">
        <p14:creationId xmlns:p14="http://schemas.microsoft.com/office/powerpoint/2010/main" val="25977364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algn="l"/>
            <a:r>
              <a:rPr kumimoji="1" lang="ja-JP" altLang="en-US" dirty="0" smtClean="0"/>
              <a:t>目次</a:t>
            </a:r>
            <a:endParaRPr kumimoji="1" lang="ja-JP" altLang="en-US" dirty="0"/>
          </a:p>
        </p:txBody>
      </p:sp>
      <p:sp>
        <p:nvSpPr>
          <p:cNvPr id="3" name="テキスト ボックス 2"/>
          <p:cNvSpPr txBox="1"/>
          <p:nvPr/>
        </p:nvSpPr>
        <p:spPr>
          <a:xfrm>
            <a:off x="800100" y="1845048"/>
            <a:ext cx="7899743" cy="4401205"/>
          </a:xfrm>
          <a:prstGeom prst="rect">
            <a:avLst/>
          </a:prstGeom>
          <a:noFill/>
        </p:spPr>
        <p:txBody>
          <a:bodyPr wrap="square" rtlCol="0">
            <a:spAutoFit/>
          </a:bodyPr>
          <a:lstStyle/>
          <a:p>
            <a:r>
              <a:rPr kumimoji="1" lang="ja-JP" altLang="en-US" sz="4000" dirty="0" smtClean="0"/>
              <a:t>現状分析</a:t>
            </a:r>
            <a:endParaRPr kumimoji="1" lang="en-US" altLang="ja-JP" sz="4000" dirty="0" smtClean="0"/>
          </a:p>
          <a:p>
            <a:r>
              <a:rPr lang="ja-JP" altLang="en-US" sz="4000" dirty="0" smtClean="0"/>
              <a:t>問題意識</a:t>
            </a:r>
            <a:endParaRPr lang="en-US" altLang="ja-JP" sz="4000" dirty="0" smtClean="0"/>
          </a:p>
          <a:p>
            <a:r>
              <a:rPr lang="ja-JP" altLang="en-US" sz="4000" dirty="0" smtClean="0"/>
              <a:t>研究目的</a:t>
            </a:r>
            <a:endParaRPr lang="en-US" altLang="ja-JP" sz="4000" dirty="0" smtClean="0"/>
          </a:p>
          <a:p>
            <a:r>
              <a:rPr lang="ja-JP" altLang="en-US" sz="4000" dirty="0" smtClean="0"/>
              <a:t>仮説導出</a:t>
            </a:r>
            <a:endParaRPr lang="en-US" altLang="ja-JP" sz="4000" dirty="0" smtClean="0"/>
          </a:p>
          <a:p>
            <a:r>
              <a:rPr lang="ja-JP" altLang="en-US" sz="4000" dirty="0" smtClean="0"/>
              <a:t>仮説</a:t>
            </a:r>
            <a:endParaRPr lang="en-US" altLang="ja-JP" sz="4000" dirty="0" smtClean="0"/>
          </a:p>
          <a:p>
            <a:r>
              <a:rPr lang="ja-JP" altLang="en-US" sz="4000" dirty="0" smtClean="0"/>
              <a:t>今後の課題</a:t>
            </a:r>
            <a:endParaRPr lang="en-US" altLang="ja-JP" sz="4000" dirty="0" smtClean="0"/>
          </a:p>
          <a:p>
            <a:r>
              <a:rPr lang="ja-JP" altLang="en-US" sz="4000" dirty="0" smtClean="0"/>
              <a:t>参考文献</a:t>
            </a:r>
            <a:endParaRPr lang="en-US" altLang="ja-JP" sz="4000" dirty="0" smtClean="0"/>
          </a:p>
        </p:txBody>
      </p:sp>
      <p:sp>
        <p:nvSpPr>
          <p:cNvPr id="4" name="スライド番号プレースホルダー 3"/>
          <p:cNvSpPr>
            <a:spLocks noGrp="1"/>
          </p:cNvSpPr>
          <p:nvPr>
            <p:ph type="sldNum" sz="quarter" idx="12"/>
          </p:nvPr>
        </p:nvSpPr>
        <p:spPr/>
        <p:txBody>
          <a:bodyPr/>
          <a:lstStyle/>
          <a:p>
            <a:fld id="{2D57B0AA-AC8E-4463-ADAC-E87D09B82E4F}" type="slidenum">
              <a:rPr lang="en-US" smtClean="0"/>
              <a:t>2</a:t>
            </a:fld>
            <a:endParaRPr lang="en-US"/>
          </a:p>
        </p:txBody>
      </p:sp>
    </p:spTree>
    <p:extLst>
      <p:ext uri="{BB962C8B-B14F-4D97-AF65-F5344CB8AC3E}">
        <p14:creationId xmlns:p14="http://schemas.microsoft.com/office/powerpoint/2010/main" val="867020906"/>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車両メディア</a:t>
            </a:r>
            <a:endParaRPr kumimoji="1" lang="ja-JP" altLang="en-US" dirty="0"/>
          </a:p>
        </p:txBody>
      </p:sp>
      <p:sp>
        <p:nvSpPr>
          <p:cNvPr id="3" name="スライド番号プレースホルダー 2"/>
          <p:cNvSpPr>
            <a:spLocks noGrp="1"/>
          </p:cNvSpPr>
          <p:nvPr>
            <p:ph type="sldNum" sz="quarter" idx="12"/>
          </p:nvPr>
        </p:nvSpPr>
        <p:spPr/>
        <p:txBody>
          <a:bodyPr/>
          <a:lstStyle/>
          <a:p>
            <a:fld id="{2D57B0AA-AC8E-4463-ADAC-E87D09B82E4F}" type="slidenum">
              <a:rPr lang="en-US" smtClean="0"/>
              <a:t>3</a:t>
            </a:fld>
            <a:endParaRPr lang="en-US"/>
          </a:p>
        </p:txBody>
      </p:sp>
      <p:pic>
        <p:nvPicPr>
          <p:cNvPr id="4" name="図 3" descr="L2_main01.pn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1100862" y="2661069"/>
            <a:ext cx="7017780" cy="3333171"/>
          </a:xfrm>
          <a:prstGeom prst="rect">
            <a:avLst/>
          </a:prstGeom>
        </p:spPr>
      </p:pic>
      <p:cxnSp>
        <p:nvCxnSpPr>
          <p:cNvPr id="6" name="直線コネクタ 5"/>
          <p:cNvCxnSpPr/>
          <p:nvPr/>
        </p:nvCxnSpPr>
        <p:spPr>
          <a:xfrm flipV="1">
            <a:off x="4544848" y="2289482"/>
            <a:ext cx="1035958" cy="1036115"/>
          </a:xfrm>
          <a:prstGeom prst="line">
            <a:avLst/>
          </a:prstGeom>
        </p:spPr>
        <p:style>
          <a:lnRef idx="2">
            <a:schemeClr val="accent1"/>
          </a:lnRef>
          <a:fillRef idx="0">
            <a:schemeClr val="accent1"/>
          </a:fillRef>
          <a:effectRef idx="1">
            <a:schemeClr val="accent1"/>
          </a:effectRef>
          <a:fontRef idx="minor">
            <a:schemeClr val="tx1"/>
          </a:fontRef>
        </p:style>
      </p:cxnSp>
      <p:sp>
        <p:nvSpPr>
          <p:cNvPr id="7" name="テキスト ボックス 6"/>
          <p:cNvSpPr txBox="1"/>
          <p:nvPr/>
        </p:nvSpPr>
        <p:spPr>
          <a:xfrm>
            <a:off x="5580806" y="1878082"/>
            <a:ext cx="2763094" cy="523220"/>
          </a:xfrm>
          <a:prstGeom prst="rect">
            <a:avLst/>
          </a:prstGeom>
          <a:noFill/>
        </p:spPr>
        <p:txBody>
          <a:bodyPr wrap="square" rtlCol="0">
            <a:spAutoFit/>
          </a:bodyPr>
          <a:lstStyle/>
          <a:p>
            <a:r>
              <a:rPr kumimoji="1" lang="ja-JP" altLang="en-US" sz="2800" dirty="0" smtClean="0"/>
              <a:t>２中吊り広告</a:t>
            </a:r>
            <a:endParaRPr kumimoji="1" lang="ja-JP" altLang="en-US" sz="2800" dirty="0"/>
          </a:p>
        </p:txBody>
      </p:sp>
      <p:cxnSp>
        <p:nvCxnSpPr>
          <p:cNvPr id="9" name="直線コネクタ 8"/>
          <p:cNvCxnSpPr/>
          <p:nvPr/>
        </p:nvCxnSpPr>
        <p:spPr>
          <a:xfrm flipH="1" flipV="1">
            <a:off x="1420265" y="2378815"/>
            <a:ext cx="735197" cy="1565109"/>
          </a:xfrm>
          <a:prstGeom prst="line">
            <a:avLst/>
          </a:prstGeom>
        </p:spPr>
        <p:style>
          <a:lnRef idx="2">
            <a:schemeClr val="accent1"/>
          </a:lnRef>
          <a:fillRef idx="0">
            <a:schemeClr val="accent1"/>
          </a:fillRef>
          <a:effectRef idx="1">
            <a:schemeClr val="accent1"/>
          </a:effectRef>
          <a:fontRef idx="minor">
            <a:schemeClr val="tx1"/>
          </a:fontRef>
        </p:style>
      </p:cxnSp>
      <p:sp>
        <p:nvSpPr>
          <p:cNvPr id="10" name="テキスト ボックス 9"/>
          <p:cNvSpPr txBox="1"/>
          <p:nvPr/>
        </p:nvSpPr>
        <p:spPr>
          <a:xfrm>
            <a:off x="598652" y="1855595"/>
            <a:ext cx="3744748" cy="523220"/>
          </a:xfrm>
          <a:prstGeom prst="rect">
            <a:avLst/>
          </a:prstGeom>
          <a:noFill/>
        </p:spPr>
        <p:txBody>
          <a:bodyPr wrap="square" rtlCol="0">
            <a:spAutoFit/>
          </a:bodyPr>
          <a:lstStyle/>
          <a:p>
            <a:r>
              <a:rPr kumimoji="1" lang="ja-JP" altLang="en-US" sz="2800" dirty="0" smtClean="0"/>
              <a:t>１トレインチャンネル</a:t>
            </a:r>
            <a:endParaRPr kumimoji="1" lang="ja-JP" altLang="en-US" sz="2800" dirty="0"/>
          </a:p>
        </p:txBody>
      </p:sp>
      <p:sp>
        <p:nvSpPr>
          <p:cNvPr id="12" name="テキスト ボックス 11"/>
          <p:cNvSpPr txBox="1"/>
          <p:nvPr/>
        </p:nvSpPr>
        <p:spPr>
          <a:xfrm>
            <a:off x="2483143" y="6419334"/>
            <a:ext cx="7112000" cy="369332"/>
          </a:xfrm>
          <a:prstGeom prst="rect">
            <a:avLst/>
          </a:prstGeom>
          <a:noFill/>
        </p:spPr>
        <p:txBody>
          <a:bodyPr wrap="square" rtlCol="0">
            <a:spAutoFit/>
          </a:bodyPr>
          <a:lstStyle/>
          <a:p>
            <a:r>
              <a:rPr kumimoji="1" lang="en-US" altLang="ja-JP" dirty="0" err="1" smtClean="0"/>
              <a:t>Jeki</a:t>
            </a:r>
            <a:r>
              <a:rPr kumimoji="1" lang="ja-JP" altLang="en-US" dirty="0" smtClean="0"/>
              <a:t> </a:t>
            </a:r>
            <a:r>
              <a:rPr kumimoji="1" lang="en-US" altLang="ja-JP" dirty="0"/>
              <a:t>HP(http://</a:t>
            </a:r>
            <a:r>
              <a:rPr kumimoji="1" lang="en-US" altLang="ja-JP" dirty="0" err="1"/>
              <a:t>www.jeki.co.jp</a:t>
            </a:r>
            <a:r>
              <a:rPr kumimoji="1" lang="en-US" altLang="ja-JP" dirty="0"/>
              <a:t>/transit/train/</a:t>
            </a:r>
            <a:r>
              <a:rPr kumimoji="1" lang="en-US" altLang="ja-JP" dirty="0" err="1"/>
              <a:t>trainposter</a:t>
            </a:r>
            <a:r>
              <a:rPr kumimoji="1" lang="en-US" altLang="ja-JP" dirty="0"/>
              <a:t>/</a:t>
            </a:r>
            <a:r>
              <a:rPr kumimoji="1" lang="en-US" altLang="ja-JP" dirty="0" err="1" smtClean="0"/>
              <a:t>index.html</a:t>
            </a:r>
            <a:r>
              <a:rPr kumimoji="1" lang="en-US" altLang="ja-JP" dirty="0" smtClean="0"/>
              <a:t>)</a:t>
            </a:r>
            <a:endParaRPr kumimoji="1" lang="ja-JP" altLang="en-US" dirty="0"/>
          </a:p>
        </p:txBody>
      </p:sp>
    </p:spTree>
    <p:extLst>
      <p:ext uri="{BB962C8B-B14F-4D97-AF65-F5344CB8AC3E}">
        <p14:creationId xmlns:p14="http://schemas.microsoft.com/office/powerpoint/2010/main" val="24442740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sz="4800" dirty="0" smtClean="0"/>
              <a:t>１トレインチャンネル</a:t>
            </a:r>
            <a:endParaRPr kumimoji="1" lang="ja-JP" altLang="en-US" sz="4800" dirty="0"/>
          </a:p>
        </p:txBody>
      </p:sp>
      <p:pic>
        <p:nvPicPr>
          <p:cNvPr id="4" name="図 3" descr="pic0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76401" y="1995606"/>
            <a:ext cx="6011333" cy="4425328"/>
          </a:xfrm>
          <a:prstGeom prst="rect">
            <a:avLst/>
          </a:prstGeom>
        </p:spPr>
      </p:pic>
      <p:sp>
        <p:nvSpPr>
          <p:cNvPr id="5" name="テキスト ボックス 4"/>
          <p:cNvSpPr txBox="1"/>
          <p:nvPr/>
        </p:nvSpPr>
        <p:spPr>
          <a:xfrm>
            <a:off x="2878666" y="6420934"/>
            <a:ext cx="6468534" cy="369332"/>
          </a:xfrm>
          <a:prstGeom prst="rect">
            <a:avLst/>
          </a:prstGeom>
          <a:noFill/>
        </p:spPr>
        <p:txBody>
          <a:bodyPr wrap="square" rtlCol="0">
            <a:spAutoFit/>
          </a:bodyPr>
          <a:lstStyle/>
          <a:p>
            <a:r>
              <a:rPr kumimoji="1" lang="en-US" altLang="ja-JP" dirty="0" err="1" smtClean="0"/>
              <a:t>Jeki</a:t>
            </a:r>
            <a:r>
              <a:rPr kumimoji="1" lang="ja-JP" altLang="en-US" dirty="0" smtClean="0"/>
              <a:t> </a:t>
            </a:r>
            <a:r>
              <a:rPr kumimoji="1" lang="en-US" altLang="ja-JP" dirty="0" smtClean="0"/>
              <a:t>HP</a:t>
            </a:r>
            <a:r>
              <a:rPr kumimoji="1" lang="ja-JP" altLang="en-US" dirty="0" smtClean="0"/>
              <a:t> </a:t>
            </a:r>
            <a:r>
              <a:rPr kumimoji="1" lang="en-US" altLang="ja-JP" dirty="0"/>
              <a:t>(http://</a:t>
            </a:r>
            <a:r>
              <a:rPr kumimoji="1" lang="en-US" altLang="ja-JP" dirty="0" err="1"/>
              <a:t>www.jeki.co.jp</a:t>
            </a:r>
            <a:r>
              <a:rPr kumimoji="1" lang="en-US" altLang="ja-JP" dirty="0"/>
              <a:t>/transit/signage/</a:t>
            </a:r>
            <a:r>
              <a:rPr kumimoji="1" lang="en-US" altLang="ja-JP" dirty="0" err="1"/>
              <a:t>trainchannel</a:t>
            </a:r>
            <a:r>
              <a:rPr kumimoji="1" lang="en-US" altLang="ja-JP" dirty="0" smtClean="0"/>
              <a:t>/)</a:t>
            </a:r>
            <a:endParaRPr kumimoji="1" lang="ja-JP" altLang="en-US" dirty="0"/>
          </a:p>
        </p:txBody>
      </p:sp>
      <p:sp>
        <p:nvSpPr>
          <p:cNvPr id="3" name="スライド番号プレースホルダー 2"/>
          <p:cNvSpPr>
            <a:spLocks noGrp="1"/>
          </p:cNvSpPr>
          <p:nvPr>
            <p:ph type="sldNum" sz="quarter" idx="12"/>
          </p:nvPr>
        </p:nvSpPr>
        <p:spPr/>
        <p:txBody>
          <a:bodyPr/>
          <a:lstStyle/>
          <a:p>
            <a:fld id="{2D57B0AA-AC8E-4463-ADAC-E87D09B82E4F}" type="slidenum">
              <a:rPr lang="en-US" smtClean="0"/>
              <a:t>4</a:t>
            </a:fld>
            <a:endParaRPr lang="en-US"/>
          </a:p>
        </p:txBody>
      </p:sp>
    </p:spTree>
    <p:extLst>
      <p:ext uri="{BB962C8B-B14F-4D97-AF65-F5344CB8AC3E}">
        <p14:creationId xmlns:p14="http://schemas.microsoft.com/office/powerpoint/2010/main" val="7396886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ja-JP" altLang="en-US" dirty="0" smtClean="0"/>
              <a:t>トレインチャンネルとは</a:t>
            </a:r>
            <a:endParaRPr kumimoji="1" lang="ja-JP" altLang="en-US" dirty="0"/>
          </a:p>
        </p:txBody>
      </p:sp>
      <p:sp>
        <p:nvSpPr>
          <p:cNvPr id="3" name="コンテンツ プレースホルダー 2"/>
          <p:cNvSpPr>
            <a:spLocks noGrp="1"/>
          </p:cNvSpPr>
          <p:nvPr>
            <p:ph idx="1"/>
          </p:nvPr>
        </p:nvSpPr>
        <p:spPr>
          <a:xfrm>
            <a:off x="1115981" y="1972734"/>
            <a:ext cx="6949440" cy="4529666"/>
          </a:xfrm>
        </p:spPr>
        <p:txBody>
          <a:bodyPr>
            <a:normAutofit/>
          </a:bodyPr>
          <a:lstStyle/>
          <a:p>
            <a:pPr marL="0" indent="0">
              <a:buNone/>
            </a:pPr>
            <a:r>
              <a:rPr kumimoji="1" lang="ja-JP" altLang="en-US" sz="3600" dirty="0" smtClean="0"/>
              <a:t>鉄道車両内に設置されている</a:t>
            </a:r>
            <a:endParaRPr lang="en-US" altLang="ja-JP" sz="3600" dirty="0"/>
          </a:p>
          <a:p>
            <a:pPr marL="0" indent="0">
              <a:buNone/>
            </a:pPr>
            <a:r>
              <a:rPr kumimoji="1" lang="ja-JP" altLang="en-US" sz="3600" dirty="0" smtClean="0"/>
              <a:t>デジタルサイネージ</a:t>
            </a:r>
            <a:r>
              <a:rPr lang="ja-JP" altLang="en-US" sz="3600" dirty="0" smtClean="0"/>
              <a:t>のこと</a:t>
            </a:r>
            <a:endParaRPr kumimoji="1" lang="en-US" altLang="ja-JP" sz="3600" dirty="0" smtClean="0"/>
          </a:p>
          <a:p>
            <a:pPr>
              <a:buFont typeface="Wingdings" charset="2"/>
              <a:buChar char="ü"/>
            </a:pPr>
            <a:r>
              <a:rPr lang="ja-JP" altLang="en-US" dirty="0" smtClean="0"/>
              <a:t>乗客が接触する動画メディアとして普及している</a:t>
            </a:r>
            <a:endParaRPr lang="en-US" altLang="ja-JP" dirty="0" smtClean="0"/>
          </a:p>
          <a:p>
            <a:pPr>
              <a:buFont typeface="Wingdings" charset="2"/>
              <a:buChar char="ü"/>
            </a:pPr>
            <a:r>
              <a:rPr lang="en-US" altLang="ja-JP" dirty="0" smtClean="0"/>
              <a:t>2002</a:t>
            </a:r>
            <a:r>
              <a:rPr kumimoji="1" lang="ja-JP" altLang="en-US" dirty="0" smtClean="0"/>
              <a:t>年に山手線に導入されて以降、二万面規模に急拡大している</a:t>
            </a:r>
            <a:endParaRPr kumimoji="1" lang="en-US" altLang="ja-JP" dirty="0" smtClean="0"/>
          </a:p>
          <a:p>
            <a:pPr>
              <a:buFont typeface="Wingdings" charset="2"/>
              <a:buChar char="ü"/>
            </a:pPr>
            <a:r>
              <a:rPr lang="ja-JP" altLang="en-US" dirty="0" smtClean="0"/>
              <a:t>右画面は電車の運行状況</a:t>
            </a:r>
            <a:endParaRPr lang="en-US" altLang="ja-JP" dirty="0" smtClean="0"/>
          </a:p>
          <a:p>
            <a:pPr>
              <a:buFont typeface="Wingdings" charset="2"/>
              <a:buChar char="ü"/>
            </a:pPr>
            <a:r>
              <a:rPr lang="ja-JP" altLang="en-US" dirty="0" smtClean="0"/>
              <a:t>左画面では広告やニュース天気予報の情報を提供</a:t>
            </a:r>
            <a:endParaRPr lang="en-US" altLang="ja-JP" dirty="0"/>
          </a:p>
        </p:txBody>
      </p:sp>
      <p:sp>
        <p:nvSpPr>
          <p:cNvPr id="4" name="正方形/長方形 3"/>
          <p:cNvSpPr/>
          <p:nvPr/>
        </p:nvSpPr>
        <p:spPr>
          <a:xfrm>
            <a:off x="889754" y="6479006"/>
            <a:ext cx="8254246" cy="307777"/>
          </a:xfrm>
          <a:prstGeom prst="rect">
            <a:avLst/>
          </a:prstGeom>
        </p:spPr>
        <p:txBody>
          <a:bodyPr wrap="square">
            <a:spAutoFit/>
          </a:bodyPr>
          <a:lstStyle/>
          <a:p>
            <a:r>
              <a:rPr kumimoji="1" lang="ja-JP" altLang="en-US" sz="1400" dirty="0"/>
              <a:t>加藤肇　中里栄悠　松本阿礼</a:t>
            </a:r>
            <a:r>
              <a:rPr kumimoji="1" lang="en-US" altLang="ja-JP" sz="1400" dirty="0"/>
              <a:t>(2012)『</a:t>
            </a:r>
            <a:r>
              <a:rPr kumimoji="1" lang="ja-JP" altLang="en-US" sz="1400" dirty="0"/>
              <a:t>移動者マーケティング</a:t>
            </a:r>
            <a:r>
              <a:rPr kumimoji="1" lang="en-US" altLang="ja-JP" sz="1400" dirty="0"/>
              <a:t>』</a:t>
            </a:r>
            <a:r>
              <a:rPr kumimoji="1" lang="ja-JP" altLang="en-US" sz="1400" dirty="0"/>
              <a:t>日経</a:t>
            </a:r>
            <a:r>
              <a:rPr kumimoji="1" lang="en-US" altLang="ja-JP" sz="1400" dirty="0"/>
              <a:t>BP</a:t>
            </a:r>
            <a:r>
              <a:rPr kumimoji="1" lang="ja-JP" altLang="en-US" sz="1400" dirty="0"/>
              <a:t>コンサルティング</a:t>
            </a:r>
            <a:endParaRPr kumimoji="1" lang="en-US" altLang="ja-JP" sz="1400" dirty="0"/>
          </a:p>
        </p:txBody>
      </p:sp>
    </p:spTree>
    <p:extLst>
      <p:ext uri="{BB962C8B-B14F-4D97-AF65-F5344CB8AC3E}">
        <p14:creationId xmlns:p14="http://schemas.microsoft.com/office/powerpoint/2010/main" val="14237131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E２３５の登場</a:t>
            </a:r>
            <a:endParaRPr kumimoji="1" lang="ja-JP" altLang="en-US" dirty="0"/>
          </a:p>
        </p:txBody>
      </p:sp>
      <p:sp>
        <p:nvSpPr>
          <p:cNvPr id="3" name="スライド番号プレースホルダー 2"/>
          <p:cNvSpPr>
            <a:spLocks noGrp="1"/>
          </p:cNvSpPr>
          <p:nvPr>
            <p:ph type="sldNum" sz="quarter" idx="12"/>
          </p:nvPr>
        </p:nvSpPr>
        <p:spPr/>
        <p:txBody>
          <a:bodyPr/>
          <a:lstStyle/>
          <a:p>
            <a:fld id="{2D57B0AA-AC8E-4463-ADAC-E87D09B82E4F}" type="slidenum">
              <a:rPr lang="en-US" smtClean="0"/>
              <a:t>6</a:t>
            </a:fld>
            <a:endParaRPr lang="en-US"/>
          </a:p>
        </p:txBody>
      </p:sp>
      <p:pic>
        <p:nvPicPr>
          <p:cNvPr id="4" name="図 3" descr="img_f13bf5d3c3f7a3b69a76455c1a8e9ec7299900.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82290" y="3471138"/>
            <a:ext cx="4242251" cy="2661260"/>
          </a:xfrm>
          <a:prstGeom prst="rect">
            <a:avLst/>
          </a:prstGeom>
        </p:spPr>
      </p:pic>
      <p:sp>
        <p:nvSpPr>
          <p:cNvPr id="7" name="正方形/長方形 6"/>
          <p:cNvSpPr/>
          <p:nvPr/>
        </p:nvSpPr>
        <p:spPr>
          <a:xfrm>
            <a:off x="582290" y="2315025"/>
            <a:ext cx="7981672" cy="584776"/>
          </a:xfrm>
          <a:prstGeom prst="rect">
            <a:avLst/>
          </a:prstGeom>
        </p:spPr>
        <p:txBody>
          <a:bodyPr wrap="none">
            <a:spAutoFit/>
          </a:bodyPr>
          <a:lstStyle/>
          <a:p>
            <a:pPr algn="ctr"/>
            <a:r>
              <a:rPr lang="ja-JP" altLang="en-US" sz="3200" dirty="0"/>
              <a:t>車両全面がトレインチャンネルの新型車両</a:t>
            </a:r>
            <a:endParaRPr lang="en-US" altLang="ja-JP" sz="3200" dirty="0"/>
          </a:p>
        </p:txBody>
      </p:sp>
      <p:sp>
        <p:nvSpPr>
          <p:cNvPr id="9" name="テキスト ボックス 8"/>
          <p:cNvSpPr txBox="1"/>
          <p:nvPr/>
        </p:nvSpPr>
        <p:spPr>
          <a:xfrm>
            <a:off x="5042350" y="3872650"/>
            <a:ext cx="3942891" cy="523220"/>
          </a:xfrm>
          <a:prstGeom prst="rect">
            <a:avLst/>
          </a:prstGeom>
          <a:noFill/>
        </p:spPr>
        <p:txBody>
          <a:bodyPr wrap="square" rtlCol="0">
            <a:spAutoFit/>
          </a:bodyPr>
          <a:lstStyle/>
          <a:p>
            <a:pPr marL="342900" indent="-342900">
              <a:buFont typeface="Wingdings" charset="2"/>
              <a:buChar char="Ø"/>
            </a:pPr>
            <a:r>
              <a:rPr kumimoji="1" lang="ja-JP" altLang="en-US" sz="2800" dirty="0" smtClean="0"/>
              <a:t>紙媒体は中吊りのみ</a:t>
            </a:r>
            <a:endParaRPr kumimoji="1" lang="ja-JP" altLang="en-US" sz="2800" dirty="0"/>
          </a:p>
        </p:txBody>
      </p:sp>
      <p:sp>
        <p:nvSpPr>
          <p:cNvPr id="10" name="テキスト ボックス 9"/>
          <p:cNvSpPr txBox="1"/>
          <p:nvPr/>
        </p:nvSpPr>
        <p:spPr>
          <a:xfrm>
            <a:off x="5042350" y="4511885"/>
            <a:ext cx="3388918" cy="954107"/>
          </a:xfrm>
          <a:prstGeom prst="rect">
            <a:avLst/>
          </a:prstGeom>
          <a:noFill/>
        </p:spPr>
        <p:txBody>
          <a:bodyPr wrap="square" rtlCol="0">
            <a:spAutoFit/>
          </a:bodyPr>
          <a:lstStyle/>
          <a:p>
            <a:pPr marL="342900" indent="-342900">
              <a:buFont typeface="Wingdings" charset="2"/>
              <a:buChar char="Ø"/>
            </a:pPr>
            <a:r>
              <a:rPr kumimoji="1" lang="en-US" altLang="ja-JP" sz="2800" dirty="0" smtClean="0"/>
              <a:t>2020</a:t>
            </a:r>
            <a:r>
              <a:rPr kumimoji="1" lang="ja-JP" altLang="en-US" sz="2800" dirty="0" smtClean="0"/>
              <a:t>年までには</a:t>
            </a:r>
            <a:endParaRPr kumimoji="1" lang="en-US" altLang="ja-JP" sz="2800" dirty="0" smtClean="0"/>
          </a:p>
          <a:p>
            <a:r>
              <a:rPr kumimoji="1" lang="ja-JP" altLang="en-US" sz="2800" dirty="0" smtClean="0"/>
              <a:t>全車両が</a:t>
            </a:r>
            <a:r>
              <a:rPr kumimoji="1" lang="en-US" altLang="ja-JP" sz="2800" dirty="0" smtClean="0"/>
              <a:t>E235</a:t>
            </a:r>
            <a:r>
              <a:rPr kumimoji="1" lang="ja-JP" altLang="en-US" sz="2800" dirty="0" smtClean="0"/>
              <a:t>へ</a:t>
            </a:r>
            <a:endParaRPr kumimoji="1" lang="ja-JP" altLang="en-US" sz="2800" dirty="0"/>
          </a:p>
        </p:txBody>
      </p:sp>
      <p:sp>
        <p:nvSpPr>
          <p:cNvPr id="11" name="テキスト ボックス 10"/>
          <p:cNvSpPr txBox="1"/>
          <p:nvPr/>
        </p:nvSpPr>
        <p:spPr>
          <a:xfrm>
            <a:off x="2504340" y="6502898"/>
            <a:ext cx="6059622" cy="369332"/>
          </a:xfrm>
          <a:prstGeom prst="rect">
            <a:avLst/>
          </a:prstGeom>
          <a:noFill/>
        </p:spPr>
        <p:txBody>
          <a:bodyPr wrap="none" rtlCol="0">
            <a:spAutoFit/>
          </a:bodyPr>
          <a:lstStyle/>
          <a:p>
            <a:r>
              <a:rPr kumimoji="1" lang="ja-JP" altLang="en-US" dirty="0" smtClean="0"/>
              <a:t>東洋経済オンライン　</a:t>
            </a:r>
            <a:r>
              <a:rPr kumimoji="1" lang="en-US" altLang="ja-JP" dirty="0" smtClean="0"/>
              <a:t>http</a:t>
            </a:r>
            <a:r>
              <a:rPr kumimoji="1" lang="en-US" altLang="ja-JP" dirty="0"/>
              <a:t>://</a:t>
            </a:r>
            <a:r>
              <a:rPr kumimoji="1" lang="en-US" altLang="ja-JP" dirty="0" err="1"/>
              <a:t>toyokeizai.net</a:t>
            </a:r>
            <a:r>
              <a:rPr kumimoji="1" lang="en-US" altLang="ja-JP" dirty="0"/>
              <a:t>/articles/-/121868</a:t>
            </a:r>
            <a:endParaRPr kumimoji="1" lang="ja-JP" altLang="en-US" dirty="0"/>
          </a:p>
        </p:txBody>
      </p:sp>
    </p:spTree>
    <p:extLst>
      <p:ext uri="{BB962C8B-B14F-4D97-AF65-F5344CB8AC3E}">
        <p14:creationId xmlns:p14="http://schemas.microsoft.com/office/powerpoint/2010/main" val="28990114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79965" y="381000"/>
            <a:ext cx="7920567" cy="1371600"/>
          </a:xfrm>
        </p:spPr>
        <p:txBody>
          <a:bodyPr>
            <a:normAutofit/>
          </a:bodyPr>
          <a:lstStyle/>
          <a:p>
            <a:r>
              <a:rPr lang="ja-JP" altLang="en-US" dirty="0" smtClean="0"/>
              <a:t>中吊り広告との比較</a:t>
            </a:r>
            <a:endParaRPr kumimoji="1" lang="ja-JP" altLang="en-US" dirty="0"/>
          </a:p>
        </p:txBody>
      </p:sp>
      <p:pic>
        <p:nvPicPr>
          <p:cNvPr id="7" name="図 6" descr="pic01-3.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3333" y="4292599"/>
            <a:ext cx="8293235" cy="2006600"/>
          </a:xfrm>
          <a:prstGeom prst="rect">
            <a:avLst/>
          </a:prstGeom>
        </p:spPr>
      </p:pic>
      <p:sp>
        <p:nvSpPr>
          <p:cNvPr id="8" name="円/楕円 7"/>
          <p:cNvSpPr/>
          <p:nvPr/>
        </p:nvSpPr>
        <p:spPr>
          <a:xfrm>
            <a:off x="423334" y="3183467"/>
            <a:ext cx="3275884" cy="94826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2400" dirty="0" smtClean="0"/>
              <a:t>中吊り広告とは</a:t>
            </a:r>
            <a:endParaRPr kumimoji="1" lang="ja-JP" altLang="en-US" sz="2400" dirty="0"/>
          </a:p>
        </p:txBody>
      </p:sp>
      <p:sp>
        <p:nvSpPr>
          <p:cNvPr id="9" name="テキスト ボックス 8"/>
          <p:cNvSpPr txBox="1"/>
          <p:nvPr/>
        </p:nvSpPr>
        <p:spPr>
          <a:xfrm>
            <a:off x="2032000" y="6419334"/>
            <a:ext cx="7112000" cy="369332"/>
          </a:xfrm>
          <a:prstGeom prst="rect">
            <a:avLst/>
          </a:prstGeom>
          <a:noFill/>
        </p:spPr>
        <p:txBody>
          <a:bodyPr wrap="square" rtlCol="0">
            <a:spAutoFit/>
          </a:bodyPr>
          <a:lstStyle/>
          <a:p>
            <a:r>
              <a:rPr kumimoji="1" lang="en-US" altLang="ja-JP" dirty="0" err="1" smtClean="0"/>
              <a:t>Jeki</a:t>
            </a:r>
            <a:r>
              <a:rPr kumimoji="1" lang="ja-JP" altLang="en-US" dirty="0" smtClean="0"/>
              <a:t> </a:t>
            </a:r>
            <a:r>
              <a:rPr kumimoji="1" lang="en-US" altLang="ja-JP" dirty="0"/>
              <a:t>HP(http://</a:t>
            </a:r>
            <a:r>
              <a:rPr kumimoji="1" lang="en-US" altLang="ja-JP" dirty="0" err="1"/>
              <a:t>www.jeki.co.jp</a:t>
            </a:r>
            <a:r>
              <a:rPr kumimoji="1" lang="en-US" altLang="ja-JP" dirty="0"/>
              <a:t>/transit/train/</a:t>
            </a:r>
            <a:r>
              <a:rPr kumimoji="1" lang="en-US" altLang="ja-JP" dirty="0" err="1"/>
              <a:t>trainposter</a:t>
            </a:r>
            <a:r>
              <a:rPr kumimoji="1" lang="en-US" altLang="ja-JP" dirty="0"/>
              <a:t>/</a:t>
            </a:r>
            <a:r>
              <a:rPr kumimoji="1" lang="en-US" altLang="ja-JP" dirty="0" err="1" smtClean="0"/>
              <a:t>index.html</a:t>
            </a:r>
            <a:r>
              <a:rPr kumimoji="1" lang="en-US" altLang="ja-JP" dirty="0" smtClean="0"/>
              <a:t>)</a:t>
            </a:r>
            <a:endParaRPr kumimoji="1" lang="ja-JP" altLang="en-US" dirty="0"/>
          </a:p>
        </p:txBody>
      </p:sp>
      <p:sp>
        <p:nvSpPr>
          <p:cNvPr id="10" name="正方形/長方形 9"/>
          <p:cNvSpPr/>
          <p:nvPr/>
        </p:nvSpPr>
        <p:spPr>
          <a:xfrm>
            <a:off x="3915254" y="3428783"/>
            <a:ext cx="4801314" cy="461665"/>
          </a:xfrm>
          <a:prstGeom prst="rect">
            <a:avLst/>
          </a:prstGeom>
        </p:spPr>
        <p:txBody>
          <a:bodyPr wrap="none">
            <a:spAutoFit/>
          </a:bodyPr>
          <a:lstStyle/>
          <a:p>
            <a:r>
              <a:rPr lang="ja-JP" altLang="en-US" sz="2400" dirty="0" smtClean="0"/>
              <a:t>電車内で天井から吊るされた広告</a:t>
            </a:r>
            <a:endParaRPr lang="en-US" altLang="ja-JP" sz="2400" dirty="0" smtClean="0"/>
          </a:p>
        </p:txBody>
      </p:sp>
      <p:sp>
        <p:nvSpPr>
          <p:cNvPr id="3" name="スライド番号プレースホルダー 2"/>
          <p:cNvSpPr>
            <a:spLocks noGrp="1"/>
          </p:cNvSpPr>
          <p:nvPr>
            <p:ph type="sldNum" sz="quarter" idx="12"/>
          </p:nvPr>
        </p:nvSpPr>
        <p:spPr/>
        <p:txBody>
          <a:bodyPr/>
          <a:lstStyle/>
          <a:p>
            <a:fld id="{2D57B0AA-AC8E-4463-ADAC-E87D09B82E4F}" type="slidenum">
              <a:rPr lang="en-US" smtClean="0"/>
              <a:t>7</a:t>
            </a:fld>
            <a:endParaRPr lang="en-US"/>
          </a:p>
        </p:txBody>
      </p:sp>
      <p:sp>
        <p:nvSpPr>
          <p:cNvPr id="5" name="四角形 4"/>
          <p:cNvSpPr txBox="1"/>
          <p:nvPr/>
        </p:nvSpPr>
        <p:spPr>
          <a:xfrm>
            <a:off x="1725681" y="1872735"/>
            <a:ext cx="5603617" cy="1200329"/>
          </a:xfrm>
          <a:prstGeom prst="rect">
            <a:avLst/>
          </a:prstGeom>
        </p:spPr>
        <p:txBody>
          <a:bodyPr wrap="square">
            <a:spAutoFit/>
          </a:bodyPr>
          <a:lstStyle/>
          <a:p>
            <a:r>
              <a:rPr kumimoji="1" lang="ja-JP" altLang="en-US" dirty="0" smtClean="0"/>
              <a:t>・紙媒体の中でも有効な電車内広告</a:t>
            </a:r>
          </a:p>
          <a:p>
            <a:r>
              <a:rPr kumimoji="1" lang="ja-JP" altLang="en-US" dirty="0" smtClean="0"/>
              <a:t>・静止画である</a:t>
            </a:r>
          </a:p>
          <a:p>
            <a:endParaRPr kumimoji="1" lang="ja-JP" altLang="en-US" dirty="0"/>
          </a:p>
          <a:p>
            <a:r>
              <a:rPr kumimoji="1" lang="ja-JP" altLang="en-US" dirty="0" smtClean="0"/>
              <a:t>→トレインチャンネルとの比較</a:t>
            </a:r>
          </a:p>
        </p:txBody>
      </p:sp>
    </p:spTree>
    <p:extLst>
      <p:ext uri="{BB962C8B-B14F-4D97-AF65-F5344CB8AC3E}">
        <p14:creationId xmlns:p14="http://schemas.microsoft.com/office/powerpoint/2010/main" val="20637786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2D57B0AA-AC8E-4463-ADAC-E87D09B82E4F}" type="slidenum">
              <a:rPr lang="en-US" smtClean="0"/>
              <a:t>8</a:t>
            </a:fld>
            <a:endParaRPr lang="en-US"/>
          </a:p>
        </p:txBody>
      </p:sp>
      <p:sp>
        <p:nvSpPr>
          <p:cNvPr id="4" name="テキスト ボックス 3"/>
          <p:cNvSpPr txBox="1"/>
          <p:nvPr/>
        </p:nvSpPr>
        <p:spPr>
          <a:xfrm>
            <a:off x="435993" y="644567"/>
            <a:ext cx="5933293" cy="707886"/>
          </a:xfrm>
          <a:prstGeom prst="rect">
            <a:avLst/>
          </a:prstGeom>
          <a:noFill/>
        </p:spPr>
        <p:txBody>
          <a:bodyPr wrap="square" rtlCol="0">
            <a:spAutoFit/>
          </a:bodyPr>
          <a:lstStyle/>
          <a:p>
            <a:r>
              <a:rPr kumimoji="1" lang="ja-JP" altLang="en-US" sz="4000" dirty="0" smtClean="0"/>
              <a:t>中吊り広告は</a:t>
            </a:r>
            <a:endParaRPr kumimoji="1" lang="ja-JP" altLang="en-US" sz="4000" dirty="0"/>
          </a:p>
        </p:txBody>
      </p:sp>
      <p:sp>
        <p:nvSpPr>
          <p:cNvPr id="6" name="テキスト ボックス 5"/>
          <p:cNvSpPr txBox="1"/>
          <p:nvPr/>
        </p:nvSpPr>
        <p:spPr>
          <a:xfrm>
            <a:off x="675374" y="1889278"/>
            <a:ext cx="7336052" cy="954107"/>
          </a:xfrm>
          <a:prstGeom prst="rect">
            <a:avLst/>
          </a:prstGeom>
          <a:noFill/>
        </p:spPr>
        <p:txBody>
          <a:bodyPr wrap="square" rtlCol="0">
            <a:spAutoFit/>
          </a:bodyPr>
          <a:lstStyle/>
          <a:p>
            <a:r>
              <a:rPr kumimoji="1" lang="ja-JP" altLang="en-US" sz="2800" dirty="0" smtClean="0"/>
              <a:t>広告が一度に全ての情報を開示しているので</a:t>
            </a:r>
            <a:endParaRPr kumimoji="1" lang="en-US" altLang="ja-JP" sz="2800" dirty="0" smtClean="0"/>
          </a:p>
          <a:p>
            <a:r>
              <a:rPr kumimoji="1" lang="ja-JP" altLang="en-US" sz="2800" dirty="0" smtClean="0"/>
              <a:t>自分が読みたい箇所を選択的に読める</a:t>
            </a:r>
            <a:endParaRPr kumimoji="1" lang="ja-JP" altLang="en-US" sz="2800" dirty="0"/>
          </a:p>
        </p:txBody>
      </p:sp>
      <p:sp>
        <p:nvSpPr>
          <p:cNvPr id="7" name="テキスト ボックス 6"/>
          <p:cNvSpPr txBox="1"/>
          <p:nvPr/>
        </p:nvSpPr>
        <p:spPr>
          <a:xfrm>
            <a:off x="675374" y="3036428"/>
            <a:ext cx="7026361" cy="523220"/>
          </a:xfrm>
          <a:prstGeom prst="rect">
            <a:avLst/>
          </a:prstGeom>
          <a:noFill/>
        </p:spPr>
        <p:txBody>
          <a:bodyPr wrap="square" rtlCol="0">
            <a:spAutoFit/>
          </a:bodyPr>
          <a:lstStyle/>
          <a:p>
            <a:r>
              <a:rPr kumimoji="1" lang="ja-JP" altLang="en-US" sz="2800" dirty="0" smtClean="0"/>
              <a:t>興味のない箇所は無視できる</a:t>
            </a:r>
            <a:endParaRPr kumimoji="1" lang="ja-JP" altLang="en-US" sz="2800" dirty="0"/>
          </a:p>
        </p:txBody>
      </p:sp>
      <p:pic>
        <p:nvPicPr>
          <p:cNvPr id="8" name="図 7" descr="worrier_01_bk.gi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8626" y="4094894"/>
            <a:ext cx="2132174" cy="2298996"/>
          </a:xfrm>
          <a:prstGeom prst="rect">
            <a:avLst/>
          </a:prstGeom>
        </p:spPr>
      </p:pic>
      <p:cxnSp>
        <p:nvCxnSpPr>
          <p:cNvPr id="10" name="直線コネクタ 9"/>
          <p:cNvCxnSpPr/>
          <p:nvPr/>
        </p:nvCxnSpPr>
        <p:spPr>
          <a:xfrm>
            <a:off x="5364606" y="3685823"/>
            <a:ext cx="3203599" cy="0"/>
          </a:xfrm>
          <a:prstGeom prst="line">
            <a:avLst/>
          </a:prstGeom>
        </p:spPr>
        <p:style>
          <a:lnRef idx="2">
            <a:schemeClr val="accent1"/>
          </a:lnRef>
          <a:fillRef idx="0">
            <a:schemeClr val="accent1"/>
          </a:fillRef>
          <a:effectRef idx="1">
            <a:schemeClr val="accent1"/>
          </a:effectRef>
          <a:fontRef idx="minor">
            <a:schemeClr val="tx1"/>
          </a:fontRef>
        </p:style>
      </p:cxnSp>
      <p:sp>
        <p:nvSpPr>
          <p:cNvPr id="11" name="正方形/長方形 10"/>
          <p:cNvSpPr/>
          <p:nvPr/>
        </p:nvSpPr>
        <p:spPr>
          <a:xfrm>
            <a:off x="5996553" y="3685823"/>
            <a:ext cx="2014873" cy="1451753"/>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2400" dirty="0" smtClean="0"/>
              <a:t>中吊り</a:t>
            </a:r>
            <a:endParaRPr kumimoji="1" lang="ja-JP" altLang="en-US" sz="2400" dirty="0"/>
          </a:p>
        </p:txBody>
      </p:sp>
      <p:sp>
        <p:nvSpPr>
          <p:cNvPr id="13" name="右矢印 12"/>
          <p:cNvSpPr/>
          <p:nvPr/>
        </p:nvSpPr>
        <p:spPr>
          <a:xfrm>
            <a:off x="1781883" y="4094894"/>
            <a:ext cx="3999760" cy="341241"/>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4" name="テキスト ボックス 13"/>
          <p:cNvSpPr txBox="1"/>
          <p:nvPr/>
        </p:nvSpPr>
        <p:spPr>
          <a:xfrm>
            <a:off x="2142051" y="4461770"/>
            <a:ext cx="3374205" cy="461665"/>
          </a:xfrm>
          <a:prstGeom prst="rect">
            <a:avLst/>
          </a:prstGeom>
          <a:noFill/>
        </p:spPr>
        <p:txBody>
          <a:bodyPr wrap="square" rtlCol="0">
            <a:spAutoFit/>
          </a:bodyPr>
          <a:lstStyle/>
          <a:p>
            <a:r>
              <a:rPr kumimoji="1" lang="ja-JP" altLang="en-US" sz="2400" dirty="0" smtClean="0"/>
              <a:t>読みたいところを読む</a:t>
            </a:r>
            <a:endParaRPr kumimoji="1" lang="ja-JP" altLang="en-US" sz="2400" dirty="0"/>
          </a:p>
        </p:txBody>
      </p:sp>
    </p:spTree>
    <p:extLst>
      <p:ext uri="{BB962C8B-B14F-4D97-AF65-F5344CB8AC3E}">
        <p14:creationId xmlns:p14="http://schemas.microsoft.com/office/powerpoint/2010/main" val="35946031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2D57B0AA-AC8E-4463-ADAC-E87D09B82E4F}" type="slidenum">
              <a:rPr lang="en-US" smtClean="0"/>
              <a:t>9</a:t>
            </a:fld>
            <a:endParaRPr lang="en-US"/>
          </a:p>
        </p:txBody>
      </p:sp>
      <p:sp>
        <p:nvSpPr>
          <p:cNvPr id="3" name="テキスト ボックス 2"/>
          <p:cNvSpPr txBox="1"/>
          <p:nvPr/>
        </p:nvSpPr>
        <p:spPr>
          <a:xfrm>
            <a:off x="435993" y="644567"/>
            <a:ext cx="5933293" cy="707886"/>
          </a:xfrm>
          <a:prstGeom prst="rect">
            <a:avLst/>
          </a:prstGeom>
          <a:noFill/>
        </p:spPr>
        <p:txBody>
          <a:bodyPr wrap="square" rtlCol="0">
            <a:spAutoFit/>
          </a:bodyPr>
          <a:lstStyle/>
          <a:p>
            <a:r>
              <a:rPr kumimoji="1" lang="ja-JP" altLang="en-US" sz="4000" dirty="0" smtClean="0"/>
              <a:t>トレインチャンネルは</a:t>
            </a:r>
            <a:endParaRPr kumimoji="1" lang="ja-JP" altLang="en-US" sz="4000" dirty="0"/>
          </a:p>
        </p:txBody>
      </p:sp>
      <p:pic>
        <p:nvPicPr>
          <p:cNvPr id="5" name="図 4" descr="worrier_01_bk.gi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8626" y="4094894"/>
            <a:ext cx="2132174" cy="2298996"/>
          </a:xfrm>
          <a:prstGeom prst="rect">
            <a:avLst/>
          </a:prstGeom>
        </p:spPr>
      </p:pic>
      <p:sp>
        <p:nvSpPr>
          <p:cNvPr id="6" name="正方形/長方形 5"/>
          <p:cNvSpPr/>
          <p:nvPr/>
        </p:nvSpPr>
        <p:spPr>
          <a:xfrm>
            <a:off x="5996553" y="3685823"/>
            <a:ext cx="2014873" cy="1451753"/>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2400" dirty="0" smtClean="0"/>
              <a:t>トレイン</a:t>
            </a:r>
            <a:endParaRPr kumimoji="1" lang="en-US" altLang="ja-JP" sz="2400" dirty="0" smtClean="0"/>
          </a:p>
          <a:p>
            <a:pPr algn="ctr"/>
            <a:r>
              <a:rPr kumimoji="1" lang="ja-JP" altLang="en-US" sz="2400" dirty="0" smtClean="0"/>
              <a:t>チャンネル</a:t>
            </a:r>
            <a:endParaRPr kumimoji="1" lang="ja-JP" altLang="en-US" sz="2400" dirty="0"/>
          </a:p>
        </p:txBody>
      </p:sp>
      <p:sp>
        <p:nvSpPr>
          <p:cNvPr id="7" name="右矢印 6"/>
          <p:cNvSpPr/>
          <p:nvPr/>
        </p:nvSpPr>
        <p:spPr>
          <a:xfrm>
            <a:off x="1781883" y="4094894"/>
            <a:ext cx="3999760" cy="341241"/>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8" name="テキスト ボックス 7"/>
          <p:cNvSpPr txBox="1"/>
          <p:nvPr/>
        </p:nvSpPr>
        <p:spPr>
          <a:xfrm>
            <a:off x="2388481" y="4663630"/>
            <a:ext cx="3608071" cy="461665"/>
          </a:xfrm>
          <a:prstGeom prst="rect">
            <a:avLst/>
          </a:prstGeom>
          <a:noFill/>
        </p:spPr>
        <p:txBody>
          <a:bodyPr wrap="square" rtlCol="0">
            <a:spAutoFit/>
          </a:bodyPr>
          <a:lstStyle/>
          <a:p>
            <a:r>
              <a:rPr kumimoji="1" lang="ja-JP" altLang="en-US" sz="2400" dirty="0" smtClean="0"/>
              <a:t>情報の選択ができない</a:t>
            </a:r>
            <a:endParaRPr kumimoji="1" lang="ja-JP" altLang="en-US" sz="2400" dirty="0"/>
          </a:p>
        </p:txBody>
      </p:sp>
      <p:sp>
        <p:nvSpPr>
          <p:cNvPr id="9" name="テキスト ボックス 8"/>
          <p:cNvSpPr txBox="1"/>
          <p:nvPr/>
        </p:nvSpPr>
        <p:spPr>
          <a:xfrm>
            <a:off x="458626" y="1497669"/>
            <a:ext cx="8113256" cy="523220"/>
          </a:xfrm>
          <a:prstGeom prst="rect">
            <a:avLst/>
          </a:prstGeom>
          <a:noFill/>
        </p:spPr>
        <p:txBody>
          <a:bodyPr wrap="square" rtlCol="0">
            <a:spAutoFit/>
          </a:bodyPr>
          <a:lstStyle/>
          <a:p>
            <a:r>
              <a:rPr kumimoji="1" lang="ja-JP" altLang="en-US" sz="2800" dirty="0" smtClean="0"/>
              <a:t>一方的に配信される情報を受動的に受け取るもの</a:t>
            </a:r>
            <a:endParaRPr kumimoji="1" lang="ja-JP" altLang="en-US" sz="2800" dirty="0"/>
          </a:p>
        </p:txBody>
      </p:sp>
      <p:sp>
        <p:nvSpPr>
          <p:cNvPr id="11" name="テキスト ボックス 10"/>
          <p:cNvSpPr txBox="1"/>
          <p:nvPr/>
        </p:nvSpPr>
        <p:spPr>
          <a:xfrm>
            <a:off x="458626" y="2350773"/>
            <a:ext cx="8113256" cy="954107"/>
          </a:xfrm>
          <a:prstGeom prst="rect">
            <a:avLst/>
          </a:prstGeom>
          <a:noFill/>
        </p:spPr>
        <p:txBody>
          <a:bodyPr wrap="square" rtlCol="0">
            <a:spAutoFit/>
          </a:bodyPr>
          <a:lstStyle/>
          <a:p>
            <a:r>
              <a:rPr kumimoji="1" lang="ja-JP" altLang="en-US" sz="2800" dirty="0" smtClean="0"/>
              <a:t>中吊りよりも、情報量が多いかつ 情報の流れる速度も速い   →処理が大変？</a:t>
            </a:r>
            <a:endParaRPr kumimoji="1" lang="ja-JP" altLang="en-US" sz="2800" dirty="0"/>
          </a:p>
        </p:txBody>
      </p:sp>
    </p:spTree>
    <p:extLst>
      <p:ext uri="{BB962C8B-B14F-4D97-AF65-F5344CB8AC3E}">
        <p14:creationId xmlns:p14="http://schemas.microsoft.com/office/powerpoint/2010/main" val="782296628"/>
      </p:ext>
    </p:extLst>
  </p:cSld>
  <p:clrMapOvr>
    <a:masterClrMapping/>
  </p:clrMapOvr>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エレガント">
  <a:themeElements>
    <a:clrScheme name="Formal">
      <a:dk1>
        <a:srgbClr val="534239"/>
      </a:dk1>
      <a:lt1>
        <a:srgbClr val="FFFFFF"/>
      </a:lt1>
      <a:dk2>
        <a:srgbClr val="3D3A48"/>
      </a:dk2>
      <a:lt2>
        <a:srgbClr val="E1DFD1"/>
      </a:lt2>
      <a:accent1>
        <a:srgbClr val="907F76"/>
      </a:accent1>
      <a:accent2>
        <a:srgbClr val="A46645"/>
      </a:accent2>
      <a:accent3>
        <a:srgbClr val="CD9C47"/>
      </a:accent3>
      <a:accent4>
        <a:srgbClr val="9A92CD"/>
      </a:accent4>
      <a:accent5>
        <a:srgbClr val="7D639B"/>
      </a:accent5>
      <a:accent6>
        <a:srgbClr val="733678"/>
      </a:accent6>
      <a:hlink>
        <a:srgbClr val="A84914"/>
      </a:hlink>
      <a:folHlink>
        <a:srgbClr val="B25672"/>
      </a:folHlink>
    </a:clrScheme>
    <a:fontScheme name="Formal">
      <a:majorFont>
        <a:latin typeface="Garamond"/>
        <a:ea typeface=""/>
        <a:cs typeface=""/>
        <a:font script="Jpan" typeface="ヒラギノ明朝 Pro W3"/>
        <a:font script="Hans" typeface="宋体"/>
        <a:font script="Hant" typeface="新細明體"/>
      </a:majorFont>
      <a:minorFont>
        <a:latin typeface="Garamond"/>
        <a:ea typeface=""/>
        <a:cs typeface=""/>
        <a:font script="Jpan" typeface="ヒラギノ明朝 Pro W3"/>
        <a:font script="Hans" typeface="宋体"/>
        <a:font script="Hant" typeface="新細明體"/>
      </a:minorFont>
    </a:fontScheme>
    <a:fmtScheme name="Formal">
      <a:fillStyleLst>
        <a:solidFill>
          <a:schemeClr val="phClr"/>
        </a:solidFill>
        <a:blipFill rotWithShape="1">
          <a:blip xmlns:r="http://schemas.openxmlformats.org/officeDocument/2006/relationships" r:embed="rId1">
            <a:duotone>
              <a:schemeClr val="phClr">
                <a:tint val="60000"/>
                <a:satMod val="200000"/>
              </a:schemeClr>
              <a:schemeClr val="phClr">
                <a:shade val="90000"/>
                <a:satMod val="150000"/>
              </a:schemeClr>
            </a:duotone>
          </a:blip>
          <a:tile tx="0" ty="0" sx="50000" sy="50000" flip="none" algn="tl"/>
        </a:blipFill>
        <a:blipFill rotWithShape="1">
          <a:blip xmlns:r="http://schemas.openxmlformats.org/officeDocument/2006/relationships" r:embed="rId2">
            <a:duotone>
              <a:schemeClr val="phClr">
                <a:tint val="80000"/>
                <a:satMod val="135000"/>
              </a:schemeClr>
              <a:schemeClr val="phClr">
                <a:shade val="80000"/>
                <a:satMod val="150000"/>
              </a:schemeClr>
            </a:duotone>
          </a:blip>
          <a:tile tx="0" ty="0" sx="65000" sy="65000" flip="none" algn="tl"/>
        </a:blipFill>
      </a:fillStyleLst>
      <a:lnStyleLst>
        <a:ln w="12700" cap="flat" cmpd="sng" algn="ctr">
          <a:solidFill>
            <a:schemeClr val="phClr">
              <a:shade val="95000"/>
              <a:satMod val="105000"/>
            </a:schemeClr>
          </a:solidFill>
          <a:prstDash val="solid"/>
          <a:miter/>
        </a:ln>
        <a:ln w="25400" cap="flat" cmpd="sng" algn="ctr">
          <a:solidFill>
            <a:schemeClr val="phClr">
              <a:shade val="90000"/>
              <a:alpha val="90000"/>
            </a:schemeClr>
          </a:solidFill>
          <a:prstDash val="solid"/>
          <a:miter/>
        </a:ln>
        <a:ln w="38100" cap="flat" cmpd="sng" algn="ctr">
          <a:solidFill>
            <a:schemeClr val="phClr">
              <a:shade val="85000"/>
              <a:alpha val="90000"/>
              <a:satMod val="125000"/>
            </a:schemeClr>
          </a:solidFill>
          <a:prstDash val="solid"/>
          <a:miter/>
        </a:ln>
      </a:lnStyleLst>
      <a:effectStyleLst>
        <a:effectStyle>
          <a:effectLst/>
        </a:effectStyle>
        <a:effectStyle>
          <a:effectLst>
            <a:outerShdw blurRad="38100" dist="25400" dir="5400000" rotWithShape="0">
              <a:srgbClr val="000000">
                <a:alpha val="50000"/>
              </a:srgbClr>
            </a:outerShdw>
          </a:effectLst>
        </a:effectStyle>
        <a:effectStyle>
          <a:effectLst>
            <a:outerShdw blurRad="88900" dist="38100" dir="5400000" sx="101000" sy="101000" rotWithShape="0">
              <a:srgbClr val="000000">
                <a:alpha val="50000"/>
              </a:srgbClr>
            </a:outerShdw>
          </a:effectLst>
          <a:scene3d>
            <a:camera prst="orthographicFront">
              <a:rot lat="0" lon="0" rev="0"/>
            </a:camera>
            <a:lightRig rig="morning" dir="t">
              <a:rot lat="0" lon="0" rev="6000000"/>
            </a:lightRig>
          </a:scene3d>
          <a:sp3d prstMaterial="metal">
            <a:bevelT w="25400" h="12700" prst="artDeco"/>
          </a:sp3d>
        </a:effectStyle>
      </a:effectStyleLst>
      <a:bgFillStyleLst>
        <a:solidFill>
          <a:schemeClr val="phClr"/>
        </a:solidFill>
        <a:blipFill rotWithShape="1">
          <a:blip xmlns:r="http://schemas.openxmlformats.org/officeDocument/2006/relationships" r:embed="rId3">
            <a:duotone>
              <a:schemeClr val="phClr">
                <a:tint val="50000"/>
                <a:satMod val="250000"/>
              </a:schemeClr>
              <a:schemeClr val="phClr">
                <a:shade val="80000"/>
                <a:satMod val="175000"/>
              </a:schemeClr>
            </a:duotone>
          </a:blip>
          <a:stretch/>
        </a:blipFill>
        <a:blipFill rotWithShape="1">
          <a:blip xmlns:r="http://schemas.openxmlformats.org/officeDocument/2006/relationships" r:embed="rId4">
            <a:duotone>
              <a:schemeClr val="phClr">
                <a:tint val="10000"/>
                <a:satMod val="260000"/>
                <a:lumMod val="115000"/>
              </a:schemeClr>
              <a:schemeClr val="phClr">
                <a:shade val="75000"/>
                <a:satMod val="175000"/>
                <a:lumMod val="105000"/>
              </a:schemeClr>
            </a:duotone>
          </a:blip>
          <a:stretch/>
        </a:blipFill>
      </a:bgFillStyleLst>
    </a:fmtScheme>
  </a:themeElements>
  <a:objectDefaults/>
  <a:extraClrSchemeLst/>
</a:theme>
</file>

<file path=ppt/theme/theme2.xml><?xml version="1.0" encoding="utf-8"?>
<a:theme xmlns:a="http://schemas.openxmlformats.org/drawingml/2006/main" name="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エレガント.thmx</Template>
  <TotalTime>8920</TotalTime>
  <Words>600</Words>
  <Application>Microsoft Macintosh PowerPoint</Application>
  <PresentationFormat>画面に合わせる (4:3)</PresentationFormat>
  <Paragraphs>111</Paragraphs>
  <Slides>18</Slides>
  <Notes>2</Notes>
  <HiddenSlides>0</HiddenSlides>
  <MMClips>0</MMClips>
  <ScaleCrop>false</ScaleCrop>
  <HeadingPairs>
    <vt:vector size="4" baseType="variant">
      <vt:variant>
        <vt:lpstr>テーマ</vt:lpstr>
      </vt:variant>
      <vt:variant>
        <vt:i4>1</vt:i4>
      </vt:variant>
      <vt:variant>
        <vt:lpstr>スライド タイトル</vt:lpstr>
      </vt:variant>
      <vt:variant>
        <vt:i4>18</vt:i4>
      </vt:variant>
    </vt:vector>
  </HeadingPairs>
  <TitlesOfParts>
    <vt:vector size="19" baseType="lpstr">
      <vt:lpstr>エレガント</vt:lpstr>
      <vt:lpstr>トレインチャンネルからみる今後の電車内広告</vt:lpstr>
      <vt:lpstr>目次</vt:lpstr>
      <vt:lpstr>車両メディア</vt:lpstr>
      <vt:lpstr>１トレインチャンネル</vt:lpstr>
      <vt:lpstr>トレインチャンネルとは</vt:lpstr>
      <vt:lpstr>E２３５の登場</vt:lpstr>
      <vt:lpstr>中吊り広告との比較</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仮説１</vt:lpstr>
      <vt:lpstr>PowerPoint プレゼンテーション</vt:lpstr>
      <vt:lpstr>テロップへの依存度</vt:lpstr>
      <vt:lpstr>仮説１−１</vt:lpstr>
      <vt:lpstr>今後の課題</vt:lpstr>
      <vt:lpstr>参考文献</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トレインチャンネル</dc:title>
  <dc:creator>佐久間 侑子</dc:creator>
  <cp:lastModifiedBy>佐久間 侑子</cp:lastModifiedBy>
  <cp:revision>238</cp:revision>
  <dcterms:created xsi:type="dcterms:W3CDTF">2016-08-05T08:45:37Z</dcterms:created>
  <dcterms:modified xsi:type="dcterms:W3CDTF">2016-09-04T08:16:23Z</dcterms:modified>
</cp:coreProperties>
</file>